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15D"/>
    <a:srgbClr val="005CA9"/>
    <a:srgbClr val="E0E0E0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>
        <p:scale>
          <a:sx n="100" d="100"/>
          <a:sy n="100" d="100"/>
        </p:scale>
        <p:origin x="2388" y="1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815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770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0432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719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341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0943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1197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0575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7551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0782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698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1DB76-504C-462D-8CE4-6AF5F3B5420F}" type="datetimeFigureOut">
              <a:rPr lang="en-AU" smtClean="0"/>
              <a:t>24/02/2020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73521-E272-412C-B2FE-AA43B2D7BC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9481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" y="762493"/>
            <a:ext cx="12192000" cy="5334386"/>
            <a:chOff x="-508470" y="540021"/>
            <a:chExt cx="13208941" cy="5779330"/>
          </a:xfrm>
        </p:grpSpPr>
        <p:sp>
          <p:nvSpPr>
            <p:cNvPr id="2" name="Rectangle 1"/>
            <p:cNvSpPr/>
            <p:nvPr/>
          </p:nvSpPr>
          <p:spPr>
            <a:xfrm>
              <a:off x="-508470" y="540021"/>
              <a:ext cx="13208941" cy="5779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847646" y="1899285"/>
              <a:ext cx="10496709" cy="3059430"/>
              <a:chOff x="847646" y="1899285"/>
              <a:chExt cx="10496709" cy="3059430"/>
            </a:xfrm>
          </p:grpSpPr>
          <p:sp>
            <p:nvSpPr>
              <p:cNvPr id="45" name="Shape 6"/>
              <p:cNvSpPr/>
              <p:nvPr/>
            </p:nvSpPr>
            <p:spPr>
              <a:xfrm>
                <a:off x="4893376" y="1899285"/>
                <a:ext cx="1311954" cy="1356116"/>
              </a:xfrm>
              <a:custGeom>
                <a:avLst/>
                <a:gdLst/>
                <a:ahLst/>
                <a:cxnLst/>
                <a:rect l="0" t="0" r="0" b="0"/>
                <a:pathLst>
                  <a:path w="773570" h="799624">
                    <a:moveTo>
                      <a:pt x="0" y="0"/>
                    </a:moveTo>
                    <a:lnTo>
                      <a:pt x="243143" y="0"/>
                    </a:lnTo>
                    <a:lnTo>
                      <a:pt x="388671" y="628796"/>
                    </a:lnTo>
                    <a:lnTo>
                      <a:pt x="533157" y="0"/>
                    </a:lnTo>
                    <a:lnTo>
                      <a:pt x="773570" y="0"/>
                    </a:lnTo>
                    <a:lnTo>
                      <a:pt x="773570" y="799624"/>
                    </a:lnTo>
                    <a:lnTo>
                      <a:pt x="617893" y="799624"/>
                    </a:lnTo>
                    <a:lnTo>
                      <a:pt x="617893" y="258781"/>
                    </a:lnTo>
                    <a:cubicBezTo>
                      <a:pt x="617893" y="243199"/>
                      <a:pt x="618046" y="221405"/>
                      <a:pt x="618388" y="193453"/>
                    </a:cubicBezTo>
                    <a:cubicBezTo>
                      <a:pt x="618808" y="165373"/>
                      <a:pt x="619011" y="143783"/>
                      <a:pt x="619011" y="128619"/>
                    </a:cubicBezTo>
                    <a:lnTo>
                      <a:pt x="467411" y="799624"/>
                    </a:lnTo>
                    <a:lnTo>
                      <a:pt x="305041" y="799624"/>
                    </a:lnTo>
                    <a:lnTo>
                      <a:pt x="154610" y="128619"/>
                    </a:lnTo>
                    <a:cubicBezTo>
                      <a:pt x="154610" y="143783"/>
                      <a:pt x="154749" y="165373"/>
                      <a:pt x="155105" y="193453"/>
                    </a:cubicBezTo>
                    <a:cubicBezTo>
                      <a:pt x="155524" y="221405"/>
                      <a:pt x="155664" y="243199"/>
                      <a:pt x="155664" y="258781"/>
                    </a:cubicBezTo>
                    <a:lnTo>
                      <a:pt x="155664" y="799624"/>
                    </a:lnTo>
                    <a:lnTo>
                      <a:pt x="0" y="7996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48" name="Shape 9"/>
              <p:cNvSpPr/>
              <p:nvPr/>
            </p:nvSpPr>
            <p:spPr>
              <a:xfrm>
                <a:off x="7422496" y="2227812"/>
                <a:ext cx="904796" cy="1026512"/>
              </a:xfrm>
              <a:custGeom>
                <a:avLst/>
                <a:gdLst/>
                <a:ahLst/>
                <a:cxnLst/>
                <a:rect l="0" t="0" r="0" b="0"/>
                <a:pathLst>
                  <a:path w="533781" h="605396">
                    <a:moveTo>
                      <a:pt x="326352" y="0"/>
                    </a:moveTo>
                    <a:cubicBezTo>
                      <a:pt x="387197" y="0"/>
                      <a:pt x="437019" y="15989"/>
                      <a:pt x="475729" y="47993"/>
                    </a:cubicBezTo>
                    <a:cubicBezTo>
                      <a:pt x="514439" y="79997"/>
                      <a:pt x="533781" y="133096"/>
                      <a:pt x="533781" y="207226"/>
                    </a:cubicBezTo>
                    <a:lnTo>
                      <a:pt x="533781" y="605396"/>
                    </a:lnTo>
                    <a:lnTo>
                      <a:pt x="375412" y="605396"/>
                    </a:lnTo>
                    <a:lnTo>
                      <a:pt x="375412" y="245720"/>
                    </a:lnTo>
                    <a:cubicBezTo>
                      <a:pt x="375412" y="214630"/>
                      <a:pt x="371272" y="190729"/>
                      <a:pt x="363042" y="174104"/>
                    </a:cubicBezTo>
                    <a:cubicBezTo>
                      <a:pt x="347929" y="143713"/>
                      <a:pt x="319227" y="128549"/>
                      <a:pt x="276822" y="128549"/>
                    </a:cubicBezTo>
                    <a:cubicBezTo>
                      <a:pt x="224765" y="128549"/>
                      <a:pt x="189078" y="150762"/>
                      <a:pt x="169634" y="195275"/>
                    </a:cubicBezTo>
                    <a:cubicBezTo>
                      <a:pt x="159652" y="218821"/>
                      <a:pt x="154622" y="248793"/>
                      <a:pt x="154622" y="285331"/>
                    </a:cubicBezTo>
                    <a:lnTo>
                      <a:pt x="154622" y="605396"/>
                    </a:lnTo>
                    <a:lnTo>
                      <a:pt x="0" y="605396"/>
                    </a:lnTo>
                    <a:lnTo>
                      <a:pt x="0" y="15164"/>
                    </a:lnTo>
                    <a:lnTo>
                      <a:pt x="149657" y="15164"/>
                    </a:lnTo>
                    <a:lnTo>
                      <a:pt x="149657" y="101435"/>
                    </a:lnTo>
                    <a:cubicBezTo>
                      <a:pt x="169507" y="71044"/>
                      <a:pt x="188303" y="49187"/>
                      <a:pt x="205905" y="35763"/>
                    </a:cubicBezTo>
                    <a:cubicBezTo>
                      <a:pt x="237617" y="11874"/>
                      <a:pt x="277723" y="0"/>
                      <a:pt x="326352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8426388" y="2227812"/>
                <a:ext cx="942496" cy="1058108"/>
              </a:xfrm>
              <a:custGeom>
                <a:avLst/>
                <a:gdLst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5885068 w 12498625"/>
                  <a:gd name="connsiteY5" fmla="*/ 7872037 h 14031789"/>
                  <a:gd name="connsiteX6" fmla="*/ 4939620 w 12498625"/>
                  <a:gd name="connsiteY6" fmla="*/ 8086419 h 14031789"/>
                  <a:gd name="connsiteX7" fmla="*/ 4297230 w 12498625"/>
                  <a:gd name="connsiteY7" fmla="*/ 8344236 h 14031789"/>
                  <a:gd name="connsiteX8" fmla="*/ 3475538 w 12498625"/>
                  <a:gd name="connsiteY8" fmla="*/ 9821676 h 14031789"/>
                  <a:gd name="connsiteX9" fmla="*/ 3978498 w 12498625"/>
                  <a:gd name="connsiteY9" fmla="*/ 11108600 h 14031789"/>
                  <a:gd name="connsiteX10" fmla="*/ 5197475 w 12498625"/>
                  <a:gd name="connsiteY10" fmla="*/ 11504818 h 14031789"/>
                  <a:gd name="connsiteX11" fmla="*/ 5885066 w 12498625"/>
                  <a:gd name="connsiteY11" fmla="*/ 11401776 h 14031789"/>
                  <a:gd name="connsiteX12" fmla="*/ 5885066 w 12498625"/>
                  <a:gd name="connsiteY12" fmla="*/ 11401265 h 14031789"/>
                  <a:gd name="connsiteX13" fmla="*/ 6292213 w 12498625"/>
                  <a:gd name="connsiteY13" fmla="*/ 11340224 h 14031789"/>
                  <a:gd name="connsiteX14" fmla="*/ 7295899 w 12498625"/>
                  <a:gd name="connsiteY14" fmla="*/ 10847311 h 14031789"/>
                  <a:gd name="connsiteX15" fmla="*/ 8292777 w 12498625"/>
                  <a:gd name="connsiteY15" fmla="*/ 8443110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4939620 w 12498625"/>
                  <a:gd name="connsiteY5" fmla="*/ 8086419 h 14031789"/>
                  <a:gd name="connsiteX6" fmla="*/ 4297230 w 12498625"/>
                  <a:gd name="connsiteY6" fmla="*/ 8344236 h 14031789"/>
                  <a:gd name="connsiteX7" fmla="*/ 3475538 w 12498625"/>
                  <a:gd name="connsiteY7" fmla="*/ 9821676 h 14031789"/>
                  <a:gd name="connsiteX8" fmla="*/ 3978498 w 12498625"/>
                  <a:gd name="connsiteY8" fmla="*/ 11108600 h 14031789"/>
                  <a:gd name="connsiteX9" fmla="*/ 5197475 w 12498625"/>
                  <a:gd name="connsiteY9" fmla="*/ 11504818 h 14031789"/>
                  <a:gd name="connsiteX10" fmla="*/ 5885066 w 12498625"/>
                  <a:gd name="connsiteY10" fmla="*/ 11401776 h 14031789"/>
                  <a:gd name="connsiteX11" fmla="*/ 5885066 w 12498625"/>
                  <a:gd name="connsiteY11" fmla="*/ 11401265 h 14031789"/>
                  <a:gd name="connsiteX12" fmla="*/ 6292213 w 12498625"/>
                  <a:gd name="connsiteY12" fmla="*/ 11340224 h 14031789"/>
                  <a:gd name="connsiteX13" fmla="*/ 7295899 w 12498625"/>
                  <a:gd name="connsiteY13" fmla="*/ 10847311 h 14031789"/>
                  <a:gd name="connsiteX14" fmla="*/ 8292777 w 12498625"/>
                  <a:gd name="connsiteY14" fmla="*/ 8443110 h 14031789"/>
                  <a:gd name="connsiteX15" fmla="*/ 8292777 w 12498625"/>
                  <a:gd name="connsiteY15" fmla="*/ 7149763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53" fmla="*/ 6160617 w 12498625"/>
                  <a:gd name="connsiteY5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4939620 w 12498625"/>
                  <a:gd name="connsiteY4" fmla="*/ 8086419 h 14031789"/>
                  <a:gd name="connsiteX5" fmla="*/ 4297230 w 12498625"/>
                  <a:gd name="connsiteY5" fmla="*/ 8344236 h 14031789"/>
                  <a:gd name="connsiteX6" fmla="*/ 3475538 w 12498625"/>
                  <a:gd name="connsiteY6" fmla="*/ 9821676 h 14031789"/>
                  <a:gd name="connsiteX7" fmla="*/ 3978498 w 12498625"/>
                  <a:gd name="connsiteY7" fmla="*/ 11108600 h 14031789"/>
                  <a:gd name="connsiteX8" fmla="*/ 5197475 w 12498625"/>
                  <a:gd name="connsiteY8" fmla="*/ 11504818 h 14031789"/>
                  <a:gd name="connsiteX9" fmla="*/ 5885066 w 12498625"/>
                  <a:gd name="connsiteY9" fmla="*/ 11401776 h 14031789"/>
                  <a:gd name="connsiteX10" fmla="*/ 5885066 w 12498625"/>
                  <a:gd name="connsiteY10" fmla="*/ 11401265 h 14031789"/>
                  <a:gd name="connsiteX11" fmla="*/ 6292213 w 12498625"/>
                  <a:gd name="connsiteY11" fmla="*/ 11340224 h 14031789"/>
                  <a:gd name="connsiteX12" fmla="*/ 7295899 w 12498625"/>
                  <a:gd name="connsiteY12" fmla="*/ 10847311 h 14031789"/>
                  <a:gd name="connsiteX13" fmla="*/ 8292777 w 12498625"/>
                  <a:gd name="connsiteY13" fmla="*/ 8443110 h 14031789"/>
                  <a:gd name="connsiteX14" fmla="*/ 8292777 w 12498625"/>
                  <a:gd name="connsiteY14" fmla="*/ 7149763 h 14031789"/>
                  <a:gd name="connsiteX15" fmla="*/ 6160617 w 12498625"/>
                  <a:gd name="connsiteY15" fmla="*/ 0 h 14031789"/>
                  <a:gd name="connsiteX16" fmla="*/ 10054240 w 12498625"/>
                  <a:gd name="connsiteY16" fmla="*/ 865770 h 14031789"/>
                  <a:gd name="connsiteX17" fmla="*/ 11756309 w 12498625"/>
                  <a:gd name="connsiteY17" fmla="*/ 4136011 h 14031789"/>
                  <a:gd name="connsiteX18" fmla="*/ 11756309 w 12498625"/>
                  <a:gd name="connsiteY18" fmla="*/ 10236050 h 14031789"/>
                  <a:gd name="connsiteX19" fmla="*/ 11779725 w 12498625"/>
                  <a:gd name="connsiteY19" fmla="*/ 11772772 h 14031789"/>
                  <a:gd name="connsiteX20" fmla="*/ 11986917 w 12498625"/>
                  <a:gd name="connsiteY20" fmla="*/ 12699942 h 14031789"/>
                  <a:gd name="connsiteX21" fmla="*/ 12498625 w 12498625"/>
                  <a:gd name="connsiteY21" fmla="*/ 13103836 h 14031789"/>
                  <a:gd name="connsiteX22" fmla="*/ 12498625 w 12498625"/>
                  <a:gd name="connsiteY22" fmla="*/ 13615979 h 14031789"/>
                  <a:gd name="connsiteX23" fmla="*/ 8719744 w 12498625"/>
                  <a:gd name="connsiteY23" fmla="*/ 13615979 h 14031789"/>
                  <a:gd name="connsiteX24" fmla="*/ 8499991 w 12498625"/>
                  <a:gd name="connsiteY24" fmla="*/ 12858773 h 14031789"/>
                  <a:gd name="connsiteX25" fmla="*/ 8402665 w 12498625"/>
                  <a:gd name="connsiteY25" fmla="*/ 12054134 h 14031789"/>
                  <a:gd name="connsiteX26" fmla="*/ 6735112 w 12498625"/>
                  <a:gd name="connsiteY26" fmla="*/ 13383467 h 14031789"/>
                  <a:gd name="connsiteX27" fmla="*/ 5885068 w 12498625"/>
                  <a:gd name="connsiteY27" fmla="*/ 13727062 h 14031789"/>
                  <a:gd name="connsiteX28" fmla="*/ 5885068 w 12498625"/>
                  <a:gd name="connsiteY28" fmla="*/ 13727816 h 14031789"/>
                  <a:gd name="connsiteX29" fmla="*/ 5532917 w 12498625"/>
                  <a:gd name="connsiteY29" fmla="*/ 13870063 h 14031789"/>
                  <a:gd name="connsiteX30" fmla="*/ 4182695 w 12498625"/>
                  <a:gd name="connsiteY30" fmla="*/ 14031789 h 14031789"/>
                  <a:gd name="connsiteX31" fmla="*/ 1183266 w 12498625"/>
                  <a:gd name="connsiteY31" fmla="*/ 13000838 h 14031789"/>
                  <a:gd name="connsiteX32" fmla="*/ 0 w 12498625"/>
                  <a:gd name="connsiteY32" fmla="*/ 10077918 h 14031789"/>
                  <a:gd name="connsiteX33" fmla="*/ 1904433 w 12498625"/>
                  <a:gd name="connsiteY33" fmla="*/ 6527711 h 14031789"/>
                  <a:gd name="connsiteX34" fmla="*/ 4977536 w 12498625"/>
                  <a:gd name="connsiteY34" fmla="*/ 5672723 h 14031789"/>
                  <a:gd name="connsiteX35" fmla="*/ 5885068 w 12498625"/>
                  <a:gd name="connsiteY35" fmla="*/ 5561293 h 14031789"/>
                  <a:gd name="connsiteX36" fmla="*/ 5885068 w 12498625"/>
                  <a:gd name="connsiteY36" fmla="*/ 5561312 h 14031789"/>
                  <a:gd name="connsiteX37" fmla="*/ 6168595 w 12498625"/>
                  <a:gd name="connsiteY37" fmla="*/ 5526496 h 14031789"/>
                  <a:gd name="connsiteX38" fmla="*/ 7556192 w 12498625"/>
                  <a:gd name="connsiteY38" fmla="*/ 5221720 h 14031789"/>
                  <a:gd name="connsiteX39" fmla="*/ 8305339 w 12498625"/>
                  <a:gd name="connsiteY39" fmla="*/ 4233420 h 14031789"/>
                  <a:gd name="connsiteX40" fmla="*/ 7730552 w 12498625"/>
                  <a:gd name="connsiteY40" fmla="*/ 3105157 h 14031789"/>
                  <a:gd name="connsiteX41" fmla="*/ 6044460 w 12498625"/>
                  <a:gd name="connsiteY41" fmla="*/ 2793814 h 14031789"/>
                  <a:gd name="connsiteX42" fmla="*/ 5885066 w 12498625"/>
                  <a:gd name="connsiteY42" fmla="*/ 2816575 h 14031789"/>
                  <a:gd name="connsiteX43" fmla="*/ 5885066 w 12498625"/>
                  <a:gd name="connsiteY43" fmla="*/ 2813733 h 14031789"/>
                  <a:gd name="connsiteX44" fmla="*/ 4978272 w 12498625"/>
                  <a:gd name="connsiteY44" fmla="*/ 2943119 h 14031789"/>
                  <a:gd name="connsiteX45" fmla="*/ 4276048 w 12498625"/>
                  <a:gd name="connsiteY45" fmla="*/ 3400264 h 14031789"/>
                  <a:gd name="connsiteX46" fmla="*/ 3781314 w 12498625"/>
                  <a:gd name="connsiteY46" fmla="*/ 4618539 h 14031789"/>
                  <a:gd name="connsiteX47" fmla="*/ 428523 w 12498625"/>
                  <a:gd name="connsiteY47" fmla="*/ 4618539 h 14031789"/>
                  <a:gd name="connsiteX48" fmla="*/ 1408527 w 12498625"/>
                  <a:gd name="connsiteY48" fmla="*/ 1753337 h 14031789"/>
                  <a:gd name="connsiteX49" fmla="*/ 4600602 w 12498625"/>
                  <a:gd name="connsiteY49" fmla="*/ 109242 h 14031789"/>
                  <a:gd name="connsiteX50" fmla="*/ 5885066 w 12498625"/>
                  <a:gd name="connsiteY50" fmla="*/ 19044 h 14031789"/>
                  <a:gd name="connsiteX51" fmla="*/ 5885066 w 12498625"/>
                  <a:gd name="connsiteY51" fmla="*/ 19365 h 14031789"/>
                  <a:gd name="connsiteX52" fmla="*/ 6160617 w 12498625"/>
                  <a:gd name="connsiteY5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6168595 w 12498625"/>
                  <a:gd name="connsiteY35" fmla="*/ 5526496 h 14031789"/>
                  <a:gd name="connsiteX36" fmla="*/ 7556192 w 12498625"/>
                  <a:gd name="connsiteY36" fmla="*/ 5221720 h 14031789"/>
                  <a:gd name="connsiteX37" fmla="*/ 8305339 w 12498625"/>
                  <a:gd name="connsiteY37" fmla="*/ 4233420 h 14031789"/>
                  <a:gd name="connsiteX38" fmla="*/ 7730552 w 12498625"/>
                  <a:gd name="connsiteY38" fmla="*/ 3105157 h 14031789"/>
                  <a:gd name="connsiteX39" fmla="*/ 6044460 w 12498625"/>
                  <a:gd name="connsiteY39" fmla="*/ 2793814 h 14031789"/>
                  <a:gd name="connsiteX40" fmla="*/ 5885066 w 12498625"/>
                  <a:gd name="connsiteY40" fmla="*/ 2816575 h 14031789"/>
                  <a:gd name="connsiteX41" fmla="*/ 5885066 w 12498625"/>
                  <a:gd name="connsiteY41" fmla="*/ 2813733 h 14031789"/>
                  <a:gd name="connsiteX42" fmla="*/ 4978272 w 12498625"/>
                  <a:gd name="connsiteY42" fmla="*/ 2943119 h 14031789"/>
                  <a:gd name="connsiteX43" fmla="*/ 4276048 w 12498625"/>
                  <a:gd name="connsiteY43" fmla="*/ 3400264 h 14031789"/>
                  <a:gd name="connsiteX44" fmla="*/ 3781314 w 12498625"/>
                  <a:gd name="connsiteY44" fmla="*/ 4618539 h 14031789"/>
                  <a:gd name="connsiteX45" fmla="*/ 428523 w 12498625"/>
                  <a:gd name="connsiteY45" fmla="*/ 4618539 h 14031789"/>
                  <a:gd name="connsiteX46" fmla="*/ 1408527 w 12498625"/>
                  <a:gd name="connsiteY46" fmla="*/ 1753337 h 14031789"/>
                  <a:gd name="connsiteX47" fmla="*/ 4600602 w 12498625"/>
                  <a:gd name="connsiteY47" fmla="*/ 109242 h 14031789"/>
                  <a:gd name="connsiteX48" fmla="*/ 5885066 w 12498625"/>
                  <a:gd name="connsiteY48" fmla="*/ 19044 h 14031789"/>
                  <a:gd name="connsiteX49" fmla="*/ 5885066 w 12498625"/>
                  <a:gd name="connsiteY49" fmla="*/ 19365 h 14031789"/>
                  <a:gd name="connsiteX50" fmla="*/ 6160617 w 12498625"/>
                  <a:gd name="connsiteY50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5885066 w 12498625"/>
                  <a:gd name="connsiteY40" fmla="*/ 2813733 h 14031789"/>
                  <a:gd name="connsiteX41" fmla="*/ 4978272 w 12498625"/>
                  <a:gd name="connsiteY41" fmla="*/ 2943119 h 14031789"/>
                  <a:gd name="connsiteX42" fmla="*/ 4276048 w 12498625"/>
                  <a:gd name="connsiteY42" fmla="*/ 3400264 h 14031789"/>
                  <a:gd name="connsiteX43" fmla="*/ 3781314 w 12498625"/>
                  <a:gd name="connsiteY43" fmla="*/ 4618539 h 14031789"/>
                  <a:gd name="connsiteX44" fmla="*/ 428523 w 12498625"/>
                  <a:gd name="connsiteY44" fmla="*/ 4618539 h 14031789"/>
                  <a:gd name="connsiteX45" fmla="*/ 1408527 w 12498625"/>
                  <a:gd name="connsiteY45" fmla="*/ 1753337 h 14031789"/>
                  <a:gd name="connsiteX46" fmla="*/ 4600602 w 12498625"/>
                  <a:gd name="connsiteY46" fmla="*/ 109242 h 14031789"/>
                  <a:gd name="connsiteX47" fmla="*/ 5885066 w 12498625"/>
                  <a:gd name="connsiteY47" fmla="*/ 19044 h 14031789"/>
                  <a:gd name="connsiteX48" fmla="*/ 5885066 w 12498625"/>
                  <a:gd name="connsiteY48" fmla="*/ 19365 h 14031789"/>
                  <a:gd name="connsiteX49" fmla="*/ 6160617 w 12498625"/>
                  <a:gd name="connsiteY49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4978272 w 12498625"/>
                  <a:gd name="connsiteY40" fmla="*/ 2943119 h 14031789"/>
                  <a:gd name="connsiteX41" fmla="*/ 4276048 w 12498625"/>
                  <a:gd name="connsiteY41" fmla="*/ 3400264 h 14031789"/>
                  <a:gd name="connsiteX42" fmla="*/ 3781314 w 12498625"/>
                  <a:gd name="connsiteY42" fmla="*/ 4618539 h 14031789"/>
                  <a:gd name="connsiteX43" fmla="*/ 428523 w 12498625"/>
                  <a:gd name="connsiteY43" fmla="*/ 4618539 h 14031789"/>
                  <a:gd name="connsiteX44" fmla="*/ 1408527 w 12498625"/>
                  <a:gd name="connsiteY44" fmla="*/ 1753337 h 14031789"/>
                  <a:gd name="connsiteX45" fmla="*/ 4600602 w 12498625"/>
                  <a:gd name="connsiteY45" fmla="*/ 109242 h 14031789"/>
                  <a:gd name="connsiteX46" fmla="*/ 5885066 w 12498625"/>
                  <a:gd name="connsiteY46" fmla="*/ 19044 h 14031789"/>
                  <a:gd name="connsiteX47" fmla="*/ 5885066 w 12498625"/>
                  <a:gd name="connsiteY47" fmla="*/ 19365 h 14031789"/>
                  <a:gd name="connsiteX48" fmla="*/ 6160617 w 12498625"/>
                  <a:gd name="connsiteY48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6160617 w 12498625"/>
                  <a:gd name="connsiteY46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6292213 w 12498625"/>
                  <a:gd name="connsiteY9" fmla="*/ 11340224 h 14031789"/>
                  <a:gd name="connsiteX10" fmla="*/ 7295899 w 12498625"/>
                  <a:gd name="connsiteY10" fmla="*/ 10847311 h 14031789"/>
                  <a:gd name="connsiteX11" fmla="*/ 8292777 w 12498625"/>
                  <a:gd name="connsiteY11" fmla="*/ 8443110 h 14031789"/>
                  <a:gd name="connsiteX12" fmla="*/ 8292777 w 12498625"/>
                  <a:gd name="connsiteY12" fmla="*/ 7149763 h 14031789"/>
                  <a:gd name="connsiteX13" fmla="*/ 6160617 w 12498625"/>
                  <a:gd name="connsiteY13" fmla="*/ 0 h 14031789"/>
                  <a:gd name="connsiteX14" fmla="*/ 10054240 w 12498625"/>
                  <a:gd name="connsiteY14" fmla="*/ 865770 h 14031789"/>
                  <a:gd name="connsiteX15" fmla="*/ 11756309 w 12498625"/>
                  <a:gd name="connsiteY15" fmla="*/ 4136011 h 14031789"/>
                  <a:gd name="connsiteX16" fmla="*/ 11756309 w 12498625"/>
                  <a:gd name="connsiteY16" fmla="*/ 10236050 h 14031789"/>
                  <a:gd name="connsiteX17" fmla="*/ 11779725 w 12498625"/>
                  <a:gd name="connsiteY17" fmla="*/ 11772772 h 14031789"/>
                  <a:gd name="connsiteX18" fmla="*/ 11986917 w 12498625"/>
                  <a:gd name="connsiteY18" fmla="*/ 12699942 h 14031789"/>
                  <a:gd name="connsiteX19" fmla="*/ 12498625 w 12498625"/>
                  <a:gd name="connsiteY19" fmla="*/ 13103836 h 14031789"/>
                  <a:gd name="connsiteX20" fmla="*/ 12498625 w 12498625"/>
                  <a:gd name="connsiteY20" fmla="*/ 13615979 h 14031789"/>
                  <a:gd name="connsiteX21" fmla="*/ 8719744 w 12498625"/>
                  <a:gd name="connsiteY21" fmla="*/ 13615979 h 14031789"/>
                  <a:gd name="connsiteX22" fmla="*/ 8499991 w 12498625"/>
                  <a:gd name="connsiteY22" fmla="*/ 12858773 h 14031789"/>
                  <a:gd name="connsiteX23" fmla="*/ 8402665 w 12498625"/>
                  <a:gd name="connsiteY23" fmla="*/ 12054134 h 14031789"/>
                  <a:gd name="connsiteX24" fmla="*/ 6735112 w 12498625"/>
                  <a:gd name="connsiteY24" fmla="*/ 13383467 h 14031789"/>
                  <a:gd name="connsiteX25" fmla="*/ 5885068 w 12498625"/>
                  <a:gd name="connsiteY25" fmla="*/ 13727062 h 14031789"/>
                  <a:gd name="connsiteX26" fmla="*/ 5885068 w 12498625"/>
                  <a:gd name="connsiteY26" fmla="*/ 13727816 h 14031789"/>
                  <a:gd name="connsiteX27" fmla="*/ 5532917 w 12498625"/>
                  <a:gd name="connsiteY27" fmla="*/ 13870063 h 14031789"/>
                  <a:gd name="connsiteX28" fmla="*/ 4182695 w 12498625"/>
                  <a:gd name="connsiteY28" fmla="*/ 14031789 h 14031789"/>
                  <a:gd name="connsiteX29" fmla="*/ 1183266 w 12498625"/>
                  <a:gd name="connsiteY29" fmla="*/ 13000838 h 14031789"/>
                  <a:gd name="connsiteX30" fmla="*/ 0 w 12498625"/>
                  <a:gd name="connsiteY30" fmla="*/ 10077918 h 14031789"/>
                  <a:gd name="connsiteX31" fmla="*/ 1904433 w 12498625"/>
                  <a:gd name="connsiteY31" fmla="*/ 6527711 h 14031789"/>
                  <a:gd name="connsiteX32" fmla="*/ 4977536 w 12498625"/>
                  <a:gd name="connsiteY32" fmla="*/ 5672723 h 14031789"/>
                  <a:gd name="connsiteX33" fmla="*/ 6168595 w 12498625"/>
                  <a:gd name="connsiteY33" fmla="*/ 5526496 h 14031789"/>
                  <a:gd name="connsiteX34" fmla="*/ 7556192 w 12498625"/>
                  <a:gd name="connsiteY34" fmla="*/ 5221720 h 14031789"/>
                  <a:gd name="connsiteX35" fmla="*/ 8305339 w 12498625"/>
                  <a:gd name="connsiteY35" fmla="*/ 4233420 h 14031789"/>
                  <a:gd name="connsiteX36" fmla="*/ 7730552 w 12498625"/>
                  <a:gd name="connsiteY36" fmla="*/ 3105157 h 14031789"/>
                  <a:gd name="connsiteX37" fmla="*/ 6044460 w 12498625"/>
                  <a:gd name="connsiteY37" fmla="*/ 2793814 h 14031789"/>
                  <a:gd name="connsiteX38" fmla="*/ 4978272 w 12498625"/>
                  <a:gd name="connsiteY38" fmla="*/ 2943119 h 14031789"/>
                  <a:gd name="connsiteX39" fmla="*/ 4276048 w 12498625"/>
                  <a:gd name="connsiteY39" fmla="*/ 3400264 h 14031789"/>
                  <a:gd name="connsiteX40" fmla="*/ 3781314 w 12498625"/>
                  <a:gd name="connsiteY40" fmla="*/ 4618539 h 14031789"/>
                  <a:gd name="connsiteX41" fmla="*/ 428523 w 12498625"/>
                  <a:gd name="connsiteY41" fmla="*/ 4618539 h 14031789"/>
                  <a:gd name="connsiteX42" fmla="*/ 1408527 w 12498625"/>
                  <a:gd name="connsiteY42" fmla="*/ 1753337 h 14031789"/>
                  <a:gd name="connsiteX43" fmla="*/ 4600602 w 12498625"/>
                  <a:gd name="connsiteY43" fmla="*/ 109242 h 14031789"/>
                  <a:gd name="connsiteX44" fmla="*/ 6160617 w 12498625"/>
                  <a:gd name="connsiteY44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532917 w 12498625"/>
                  <a:gd name="connsiteY25" fmla="*/ 13870063 h 14031789"/>
                  <a:gd name="connsiteX26" fmla="*/ 4182695 w 12498625"/>
                  <a:gd name="connsiteY26" fmla="*/ 14031789 h 14031789"/>
                  <a:gd name="connsiteX27" fmla="*/ 1183266 w 12498625"/>
                  <a:gd name="connsiteY27" fmla="*/ 13000838 h 14031789"/>
                  <a:gd name="connsiteX28" fmla="*/ 0 w 12498625"/>
                  <a:gd name="connsiteY28" fmla="*/ 10077918 h 14031789"/>
                  <a:gd name="connsiteX29" fmla="*/ 1904433 w 12498625"/>
                  <a:gd name="connsiteY29" fmla="*/ 6527711 h 14031789"/>
                  <a:gd name="connsiteX30" fmla="*/ 4977536 w 12498625"/>
                  <a:gd name="connsiteY30" fmla="*/ 5672723 h 14031789"/>
                  <a:gd name="connsiteX31" fmla="*/ 6168595 w 12498625"/>
                  <a:gd name="connsiteY31" fmla="*/ 5526496 h 14031789"/>
                  <a:gd name="connsiteX32" fmla="*/ 7556192 w 12498625"/>
                  <a:gd name="connsiteY32" fmla="*/ 5221720 h 14031789"/>
                  <a:gd name="connsiteX33" fmla="*/ 8305339 w 12498625"/>
                  <a:gd name="connsiteY33" fmla="*/ 4233420 h 14031789"/>
                  <a:gd name="connsiteX34" fmla="*/ 7730552 w 12498625"/>
                  <a:gd name="connsiteY34" fmla="*/ 3105157 h 14031789"/>
                  <a:gd name="connsiteX35" fmla="*/ 6044460 w 12498625"/>
                  <a:gd name="connsiteY35" fmla="*/ 2793814 h 14031789"/>
                  <a:gd name="connsiteX36" fmla="*/ 4978272 w 12498625"/>
                  <a:gd name="connsiteY36" fmla="*/ 2943119 h 14031789"/>
                  <a:gd name="connsiteX37" fmla="*/ 4276048 w 12498625"/>
                  <a:gd name="connsiteY37" fmla="*/ 3400264 h 14031789"/>
                  <a:gd name="connsiteX38" fmla="*/ 3781314 w 12498625"/>
                  <a:gd name="connsiteY38" fmla="*/ 4618539 h 14031789"/>
                  <a:gd name="connsiteX39" fmla="*/ 428523 w 12498625"/>
                  <a:gd name="connsiteY39" fmla="*/ 4618539 h 14031789"/>
                  <a:gd name="connsiteX40" fmla="*/ 1408527 w 12498625"/>
                  <a:gd name="connsiteY40" fmla="*/ 1753337 h 14031789"/>
                  <a:gd name="connsiteX41" fmla="*/ 4600602 w 12498625"/>
                  <a:gd name="connsiteY41" fmla="*/ 109242 h 14031789"/>
                  <a:gd name="connsiteX42" fmla="*/ 6160617 w 12498625"/>
                  <a:gd name="connsiteY4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498625" h="14031789">
                    <a:moveTo>
                      <a:pt x="8292777" y="7149763"/>
                    </a:moveTo>
                    <a:cubicBezTo>
                      <a:pt x="8069608" y="7286576"/>
                      <a:pt x="7845293" y="7399684"/>
                      <a:pt x="7619271" y="7484520"/>
                    </a:cubicBezTo>
                    <a:cubicBezTo>
                      <a:pt x="7392933" y="7571065"/>
                      <a:pt x="7082146" y="7649626"/>
                      <a:pt x="6686303" y="7721890"/>
                    </a:cubicBezTo>
                    <a:cubicBezTo>
                      <a:pt x="6104075" y="7843400"/>
                      <a:pt x="5512323" y="7942684"/>
                      <a:pt x="4939620" y="8086419"/>
                    </a:cubicBezTo>
                    <a:cubicBezTo>
                      <a:pt x="4673309" y="8165550"/>
                      <a:pt x="4459172" y="8251542"/>
                      <a:pt x="4297230" y="8344236"/>
                    </a:cubicBezTo>
                    <a:cubicBezTo>
                      <a:pt x="3748866" y="8661614"/>
                      <a:pt x="3475538" y="9153810"/>
                      <a:pt x="3475538" y="9821676"/>
                    </a:cubicBezTo>
                    <a:cubicBezTo>
                      <a:pt x="3475538" y="10415586"/>
                      <a:pt x="3643776" y="10844643"/>
                      <a:pt x="3978498" y="11108600"/>
                    </a:cubicBezTo>
                    <a:cubicBezTo>
                      <a:pt x="4311511" y="11374267"/>
                      <a:pt x="4719928" y="11504818"/>
                      <a:pt x="5197475" y="11504818"/>
                    </a:cubicBezTo>
                    <a:cubicBezTo>
                      <a:pt x="5560007" y="11499959"/>
                      <a:pt x="5932063" y="11440333"/>
                      <a:pt x="6292213" y="11340224"/>
                    </a:cubicBezTo>
                    <a:cubicBezTo>
                      <a:pt x="6641786" y="11230783"/>
                      <a:pt x="6976259" y="11066531"/>
                      <a:pt x="7295899" y="10847311"/>
                    </a:cubicBezTo>
                    <a:cubicBezTo>
                      <a:pt x="7936327" y="10407431"/>
                      <a:pt x="8267384" y="9605941"/>
                      <a:pt x="8292777" y="8443110"/>
                    </a:cubicBezTo>
                    <a:lnTo>
                      <a:pt x="8292777" y="7149763"/>
                    </a:lnTo>
                    <a:close/>
                    <a:moveTo>
                      <a:pt x="6160617" y="0"/>
                    </a:moveTo>
                    <a:cubicBezTo>
                      <a:pt x="7620686" y="0"/>
                      <a:pt x="8918935" y="287638"/>
                      <a:pt x="10054240" y="865770"/>
                    </a:cubicBezTo>
                    <a:cubicBezTo>
                      <a:pt x="11188107" y="1442755"/>
                      <a:pt x="11756309" y="2533030"/>
                      <a:pt x="11756309" y="4136011"/>
                    </a:cubicBezTo>
                    <a:lnTo>
                      <a:pt x="11756309" y="10236050"/>
                    </a:lnTo>
                    <a:cubicBezTo>
                      <a:pt x="11756309" y="10658791"/>
                      <a:pt x="11762332" y="11172643"/>
                      <a:pt x="11779725" y="11772772"/>
                    </a:cubicBezTo>
                    <a:cubicBezTo>
                      <a:pt x="11803411" y="12228642"/>
                      <a:pt x="11872197" y="12537984"/>
                      <a:pt x="11986917" y="12699942"/>
                    </a:cubicBezTo>
                    <a:cubicBezTo>
                      <a:pt x="12101658" y="12863339"/>
                      <a:pt x="12270895" y="12998735"/>
                      <a:pt x="12498625" y="13103836"/>
                    </a:cubicBezTo>
                    <a:lnTo>
                      <a:pt x="12498625" y="13615979"/>
                    </a:lnTo>
                    <a:lnTo>
                      <a:pt x="8719744" y="13615979"/>
                    </a:lnTo>
                    <a:cubicBezTo>
                      <a:pt x="8614440" y="13347481"/>
                      <a:pt x="8540800" y="13095851"/>
                      <a:pt x="8499991" y="12858773"/>
                    </a:cubicBezTo>
                    <a:cubicBezTo>
                      <a:pt x="8459182" y="12623112"/>
                      <a:pt x="8426058" y="12355761"/>
                      <a:pt x="8402665" y="12054134"/>
                    </a:cubicBezTo>
                    <a:cubicBezTo>
                      <a:pt x="7920350" y="12574262"/>
                      <a:pt x="7364686" y="13017290"/>
                      <a:pt x="6735112" y="13383467"/>
                    </a:cubicBezTo>
                    <a:cubicBezTo>
                      <a:pt x="6341524" y="13590910"/>
                      <a:pt x="5928887" y="13755489"/>
                      <a:pt x="5532917" y="13870063"/>
                    </a:cubicBezTo>
                    <a:cubicBezTo>
                      <a:pt x="5107363" y="13977940"/>
                      <a:pt x="4657229" y="14031789"/>
                      <a:pt x="4182695" y="14031789"/>
                    </a:cubicBezTo>
                    <a:cubicBezTo>
                      <a:pt x="2972579" y="14031789"/>
                      <a:pt x="1973249" y="13687554"/>
                      <a:pt x="1183266" y="13000838"/>
                    </a:cubicBezTo>
                    <a:cubicBezTo>
                      <a:pt x="392720" y="12314099"/>
                      <a:pt x="0" y="11339695"/>
                      <a:pt x="0" y="10077918"/>
                    </a:cubicBezTo>
                    <a:cubicBezTo>
                      <a:pt x="0" y="8443363"/>
                      <a:pt x="634901" y="7258424"/>
                      <a:pt x="1904433" y="6527711"/>
                    </a:cubicBezTo>
                    <a:cubicBezTo>
                      <a:pt x="2600436" y="6128345"/>
                      <a:pt x="3624616" y="5844121"/>
                      <a:pt x="4977536" y="5672723"/>
                    </a:cubicBezTo>
                    <a:lnTo>
                      <a:pt x="6168595" y="5526496"/>
                    </a:lnTo>
                    <a:cubicBezTo>
                      <a:pt x="6815315" y="5444786"/>
                      <a:pt x="7278214" y="5344251"/>
                      <a:pt x="7556192" y="5221720"/>
                    </a:cubicBezTo>
                    <a:cubicBezTo>
                      <a:pt x="8055631" y="5009495"/>
                      <a:pt x="8305339" y="4681283"/>
                      <a:pt x="8305339" y="4233420"/>
                    </a:cubicBezTo>
                    <a:cubicBezTo>
                      <a:pt x="8305339" y="3688124"/>
                      <a:pt x="8113833" y="3312524"/>
                      <a:pt x="7730552" y="3105157"/>
                    </a:cubicBezTo>
                    <a:cubicBezTo>
                      <a:pt x="7347293" y="2896057"/>
                      <a:pt x="6785337" y="2793814"/>
                      <a:pt x="6044460" y="2793814"/>
                    </a:cubicBezTo>
                    <a:cubicBezTo>
                      <a:pt x="5693826" y="2795957"/>
                      <a:pt x="5314618" y="2831439"/>
                      <a:pt x="4978272" y="2943119"/>
                    </a:cubicBezTo>
                    <a:cubicBezTo>
                      <a:pt x="4683613" y="3044619"/>
                      <a:pt x="4449598" y="3196927"/>
                      <a:pt x="4276048" y="3400264"/>
                    </a:cubicBezTo>
                    <a:cubicBezTo>
                      <a:pt x="4029400" y="3701619"/>
                      <a:pt x="3864392" y="4106857"/>
                      <a:pt x="3781314" y="4618539"/>
                    </a:cubicBezTo>
                    <a:lnTo>
                      <a:pt x="428523" y="4618539"/>
                    </a:lnTo>
                    <a:cubicBezTo>
                      <a:pt x="502182" y="3456778"/>
                      <a:pt x="829030" y="2502176"/>
                      <a:pt x="1408527" y="1753337"/>
                    </a:cubicBezTo>
                    <a:cubicBezTo>
                      <a:pt x="2101154" y="876236"/>
                      <a:pt x="3164685" y="328354"/>
                      <a:pt x="4600602" y="109242"/>
                    </a:cubicBezTo>
                    <a:cubicBezTo>
                      <a:pt x="5126957" y="28378"/>
                      <a:pt x="5634262" y="7839"/>
                      <a:pt x="6160617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52" name="Shape 13"/>
              <p:cNvSpPr/>
              <p:nvPr/>
            </p:nvSpPr>
            <p:spPr>
              <a:xfrm>
                <a:off x="9417355" y="2223503"/>
                <a:ext cx="916644" cy="1065289"/>
              </a:xfrm>
              <a:custGeom>
                <a:avLst/>
                <a:gdLst/>
                <a:ahLst/>
                <a:cxnLst/>
                <a:rect l="0" t="0" r="0" b="0"/>
                <a:pathLst>
                  <a:path w="540906" h="628167">
                    <a:moveTo>
                      <a:pt x="263678" y="0"/>
                    </a:moveTo>
                    <a:cubicBezTo>
                      <a:pt x="337528" y="0"/>
                      <a:pt x="397828" y="14745"/>
                      <a:pt x="444424" y="44221"/>
                    </a:cubicBezTo>
                    <a:cubicBezTo>
                      <a:pt x="491020" y="73711"/>
                      <a:pt x="517716" y="124574"/>
                      <a:pt x="524561" y="196888"/>
                    </a:cubicBezTo>
                    <a:lnTo>
                      <a:pt x="370015" y="196888"/>
                    </a:lnTo>
                    <a:cubicBezTo>
                      <a:pt x="367855" y="177038"/>
                      <a:pt x="362191" y="161328"/>
                      <a:pt x="353111" y="149733"/>
                    </a:cubicBezTo>
                    <a:cubicBezTo>
                      <a:pt x="336055" y="128765"/>
                      <a:pt x="307061" y="118288"/>
                      <a:pt x="266065" y="118288"/>
                    </a:cubicBezTo>
                    <a:cubicBezTo>
                      <a:pt x="232372" y="118288"/>
                      <a:pt x="208356" y="123533"/>
                      <a:pt x="194031" y="134010"/>
                    </a:cubicBezTo>
                    <a:cubicBezTo>
                      <a:pt x="179705" y="144488"/>
                      <a:pt x="172504" y="156782"/>
                      <a:pt x="172504" y="170904"/>
                    </a:cubicBezTo>
                    <a:cubicBezTo>
                      <a:pt x="172504" y="188646"/>
                      <a:pt x="180124" y="201422"/>
                      <a:pt x="195352" y="209398"/>
                    </a:cubicBezTo>
                    <a:cubicBezTo>
                      <a:pt x="210579" y="217780"/>
                      <a:pt x="264452" y="232029"/>
                      <a:pt x="356807" y="252222"/>
                    </a:cubicBezTo>
                    <a:cubicBezTo>
                      <a:pt x="418440" y="266751"/>
                      <a:pt x="464541" y="288620"/>
                      <a:pt x="495288" y="317894"/>
                    </a:cubicBezTo>
                    <a:cubicBezTo>
                      <a:pt x="525678" y="347586"/>
                      <a:pt x="540906" y="384619"/>
                      <a:pt x="540906" y="429120"/>
                    </a:cubicBezTo>
                    <a:cubicBezTo>
                      <a:pt x="540906" y="487744"/>
                      <a:pt x="519037" y="535521"/>
                      <a:pt x="475374" y="572554"/>
                    </a:cubicBezTo>
                    <a:cubicBezTo>
                      <a:pt x="431698" y="609663"/>
                      <a:pt x="364224" y="628167"/>
                      <a:pt x="272910" y="628167"/>
                    </a:cubicBezTo>
                    <a:cubicBezTo>
                      <a:pt x="179781" y="628167"/>
                      <a:pt x="111023" y="608533"/>
                      <a:pt x="66586" y="569354"/>
                    </a:cubicBezTo>
                    <a:cubicBezTo>
                      <a:pt x="22225" y="530085"/>
                      <a:pt x="0" y="480124"/>
                      <a:pt x="0" y="419341"/>
                    </a:cubicBezTo>
                    <a:lnTo>
                      <a:pt x="156794" y="419341"/>
                    </a:lnTo>
                    <a:cubicBezTo>
                      <a:pt x="160071" y="446862"/>
                      <a:pt x="167119" y="466369"/>
                      <a:pt x="178029" y="477888"/>
                    </a:cubicBezTo>
                    <a:cubicBezTo>
                      <a:pt x="197307" y="498564"/>
                      <a:pt x="232944" y="508838"/>
                      <a:pt x="284849" y="508838"/>
                    </a:cubicBezTo>
                    <a:cubicBezTo>
                      <a:pt x="315456" y="508838"/>
                      <a:pt x="339687" y="504368"/>
                      <a:pt x="357645" y="495287"/>
                    </a:cubicBezTo>
                    <a:cubicBezTo>
                      <a:pt x="375603" y="486270"/>
                      <a:pt x="384620" y="472719"/>
                      <a:pt x="384620" y="454546"/>
                    </a:cubicBezTo>
                    <a:cubicBezTo>
                      <a:pt x="384620" y="437223"/>
                      <a:pt x="377419" y="424028"/>
                      <a:pt x="362903" y="415011"/>
                    </a:cubicBezTo>
                    <a:cubicBezTo>
                      <a:pt x="348424" y="405994"/>
                      <a:pt x="294500" y="390423"/>
                      <a:pt x="201143" y="368414"/>
                    </a:cubicBezTo>
                    <a:cubicBezTo>
                      <a:pt x="133934" y="351714"/>
                      <a:pt x="86652" y="330886"/>
                      <a:pt x="59169" y="305943"/>
                    </a:cubicBezTo>
                    <a:cubicBezTo>
                      <a:pt x="31648" y="281356"/>
                      <a:pt x="17958" y="245935"/>
                      <a:pt x="17958" y="199606"/>
                    </a:cubicBezTo>
                    <a:cubicBezTo>
                      <a:pt x="17958" y="145047"/>
                      <a:pt x="39408" y="98095"/>
                      <a:pt x="82385" y="58903"/>
                    </a:cubicBezTo>
                    <a:cubicBezTo>
                      <a:pt x="125286" y="19634"/>
                      <a:pt x="185700" y="0"/>
                      <a:pt x="263678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53" name="Shape 14"/>
              <p:cNvSpPr/>
              <p:nvPr/>
            </p:nvSpPr>
            <p:spPr>
              <a:xfrm>
                <a:off x="10441714" y="1903594"/>
                <a:ext cx="902641" cy="1351808"/>
              </a:xfrm>
              <a:custGeom>
                <a:avLst/>
                <a:gdLst/>
                <a:ahLst/>
                <a:cxnLst/>
                <a:rect l="0" t="0" r="0" b="0"/>
                <a:pathLst>
                  <a:path w="532168" h="796976">
                    <a:moveTo>
                      <a:pt x="0" y="0"/>
                    </a:moveTo>
                    <a:lnTo>
                      <a:pt x="154623" y="0"/>
                    </a:lnTo>
                    <a:lnTo>
                      <a:pt x="154623" y="282131"/>
                    </a:lnTo>
                    <a:cubicBezTo>
                      <a:pt x="176911" y="247752"/>
                      <a:pt x="202756" y="223787"/>
                      <a:pt x="232093" y="210299"/>
                    </a:cubicBezTo>
                    <a:cubicBezTo>
                      <a:pt x="261442" y="196685"/>
                      <a:pt x="292392" y="189903"/>
                      <a:pt x="324739" y="189903"/>
                    </a:cubicBezTo>
                    <a:cubicBezTo>
                      <a:pt x="361150" y="189903"/>
                      <a:pt x="394195" y="196266"/>
                      <a:pt x="423888" y="208902"/>
                    </a:cubicBezTo>
                    <a:cubicBezTo>
                      <a:pt x="453581" y="221552"/>
                      <a:pt x="477965" y="240906"/>
                      <a:pt x="497116" y="267043"/>
                    </a:cubicBezTo>
                    <a:cubicBezTo>
                      <a:pt x="513245" y="289052"/>
                      <a:pt x="523151" y="311823"/>
                      <a:pt x="526796" y="335153"/>
                    </a:cubicBezTo>
                    <a:cubicBezTo>
                      <a:pt x="530365" y="358496"/>
                      <a:pt x="532168" y="396634"/>
                      <a:pt x="532168" y="449453"/>
                    </a:cubicBezTo>
                    <a:lnTo>
                      <a:pt x="532168" y="796976"/>
                    </a:lnTo>
                    <a:lnTo>
                      <a:pt x="374345" y="796976"/>
                    </a:lnTo>
                    <a:lnTo>
                      <a:pt x="374345" y="436880"/>
                    </a:lnTo>
                    <a:cubicBezTo>
                      <a:pt x="374345" y="405016"/>
                      <a:pt x="368973" y="379311"/>
                      <a:pt x="358140" y="359753"/>
                    </a:cubicBezTo>
                    <a:cubicBezTo>
                      <a:pt x="344170" y="332219"/>
                      <a:pt x="317614" y="318453"/>
                      <a:pt x="278422" y="318453"/>
                    </a:cubicBezTo>
                    <a:cubicBezTo>
                      <a:pt x="237884" y="318453"/>
                      <a:pt x="207099" y="332156"/>
                      <a:pt x="186119" y="359461"/>
                    </a:cubicBezTo>
                    <a:cubicBezTo>
                      <a:pt x="165100" y="386791"/>
                      <a:pt x="154623" y="425844"/>
                      <a:pt x="154623" y="476568"/>
                    </a:cubicBezTo>
                    <a:lnTo>
                      <a:pt x="154623" y="796976"/>
                    </a:lnTo>
                    <a:lnTo>
                      <a:pt x="0" y="7969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54" name="Shape 15"/>
              <p:cNvSpPr/>
              <p:nvPr/>
            </p:nvSpPr>
            <p:spPr>
              <a:xfrm>
                <a:off x="4893376" y="3571003"/>
                <a:ext cx="1090064" cy="1356116"/>
              </a:xfrm>
              <a:custGeom>
                <a:avLst/>
                <a:gdLst/>
                <a:ahLst/>
                <a:cxnLst/>
                <a:rect l="0" t="0" r="0" b="0"/>
                <a:pathLst>
                  <a:path w="642836" h="799630">
                    <a:moveTo>
                      <a:pt x="0" y="0"/>
                    </a:moveTo>
                    <a:lnTo>
                      <a:pt x="165938" y="0"/>
                    </a:lnTo>
                    <a:lnTo>
                      <a:pt x="165938" y="304902"/>
                    </a:lnTo>
                    <a:lnTo>
                      <a:pt x="476847" y="304902"/>
                    </a:lnTo>
                    <a:lnTo>
                      <a:pt x="476847" y="0"/>
                    </a:lnTo>
                    <a:lnTo>
                      <a:pt x="642836" y="0"/>
                    </a:lnTo>
                    <a:lnTo>
                      <a:pt x="642836" y="799630"/>
                    </a:lnTo>
                    <a:lnTo>
                      <a:pt x="476847" y="799630"/>
                    </a:lnTo>
                    <a:lnTo>
                      <a:pt x="476847" y="442684"/>
                    </a:lnTo>
                    <a:lnTo>
                      <a:pt x="165938" y="442684"/>
                    </a:lnTo>
                    <a:lnTo>
                      <a:pt x="165938" y="799630"/>
                    </a:lnTo>
                    <a:lnTo>
                      <a:pt x="0" y="7996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6070688" y="3893966"/>
                <a:ext cx="993993" cy="1062291"/>
              </a:xfrm>
              <a:custGeom>
                <a:avLst/>
                <a:gdLst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6580227 w 13181540"/>
                  <a:gd name="connsiteY7" fmla="*/ 5682086 h 14088918"/>
                  <a:gd name="connsiteX8" fmla="*/ 9571360 w 13181540"/>
                  <a:gd name="connsiteY8" fmla="*/ 5682086 h 14088918"/>
                  <a:gd name="connsiteX9" fmla="*/ 8645336 w 13181540"/>
                  <a:gd name="connsiteY9" fmla="*/ 3583908 h 14088918"/>
                  <a:gd name="connsiteX10" fmla="*/ 6586494 w 13181540"/>
                  <a:gd name="connsiteY10" fmla="*/ 2868140 h 14088918"/>
                  <a:gd name="connsiteX11" fmla="*/ 6584990 w 13181540"/>
                  <a:gd name="connsiteY11" fmla="*/ 0 h 14088918"/>
                  <a:gd name="connsiteX12" fmla="*/ 6584990 w 13181540"/>
                  <a:gd name="connsiteY12" fmla="*/ 2583 h 14088918"/>
                  <a:gd name="connsiteX13" fmla="*/ 6585079 w 13181540"/>
                  <a:gd name="connsiteY13" fmla="*/ 2575 h 14088918"/>
                  <a:gd name="connsiteX14" fmla="*/ 9709708 w 13181540"/>
                  <a:gd name="connsiteY14" fmla="*/ 625326 h 14088918"/>
                  <a:gd name="connsiteX15" fmla="*/ 12004184 w 13181540"/>
                  <a:gd name="connsiteY15" fmla="*/ 2591716 h 14088918"/>
                  <a:gd name="connsiteX16" fmla="*/ 13061998 w 13181540"/>
                  <a:gd name="connsiteY16" fmla="*/ 5336635 h 14088918"/>
                  <a:gd name="connsiteX17" fmla="*/ 13178084 w 13181540"/>
                  <a:gd name="connsiteY17" fmla="*/ 7973127 h 14088918"/>
                  <a:gd name="connsiteX18" fmla="*/ 6584990 w 13181540"/>
                  <a:gd name="connsiteY18" fmla="*/ 7973127 h 14088918"/>
                  <a:gd name="connsiteX19" fmla="*/ 6584990 w 13181540"/>
                  <a:gd name="connsiteY19" fmla="*/ 7974710 h 14088918"/>
                  <a:gd name="connsiteX20" fmla="*/ 3503172 w 13181540"/>
                  <a:gd name="connsiteY20" fmla="*/ 7974710 h 14088918"/>
                  <a:gd name="connsiteX21" fmla="*/ 4894093 w 13181540"/>
                  <a:gd name="connsiteY21" fmla="*/ 10779411 h 14088918"/>
                  <a:gd name="connsiteX22" fmla="*/ 5772427 w 13181540"/>
                  <a:gd name="connsiteY22" fmla="*/ 11153828 h 14088918"/>
                  <a:gd name="connsiteX23" fmla="*/ 6584990 w 13181540"/>
                  <a:gd name="connsiteY23" fmla="*/ 11251461 h 14088918"/>
                  <a:gd name="connsiteX24" fmla="*/ 6584990 w 13181540"/>
                  <a:gd name="connsiteY24" fmla="*/ 11252871 h 14088918"/>
                  <a:gd name="connsiteX25" fmla="*/ 6810850 w 13181540"/>
                  <a:gd name="connsiteY25" fmla="*/ 11280001 h 14088918"/>
                  <a:gd name="connsiteX26" fmla="*/ 8739303 w 13181540"/>
                  <a:gd name="connsiteY26" fmla="*/ 10672330 h 14088918"/>
                  <a:gd name="connsiteX27" fmla="*/ 9454832 w 13181540"/>
                  <a:gd name="connsiteY27" fmla="*/ 9760822 h 14088918"/>
                  <a:gd name="connsiteX28" fmla="*/ 12998571 w 13181540"/>
                  <a:gd name="connsiteY28" fmla="*/ 9760822 h 14088918"/>
                  <a:gd name="connsiteX29" fmla="*/ 11710668 w 13181540"/>
                  <a:gd name="connsiteY29" fmla="*/ 12155903 h 14088918"/>
                  <a:gd name="connsiteX30" fmla="*/ 8231916 w 13181540"/>
                  <a:gd name="connsiteY30" fmla="*/ 13968312 h 14088918"/>
                  <a:gd name="connsiteX31" fmla="*/ 6717187 w 13181540"/>
                  <a:gd name="connsiteY31" fmla="*/ 14088918 h 14088918"/>
                  <a:gd name="connsiteX32" fmla="*/ 6712876 w 13181540"/>
                  <a:gd name="connsiteY32" fmla="*/ 14088918 h 14088918"/>
                  <a:gd name="connsiteX33" fmla="*/ 6584990 w 13181540"/>
                  <a:gd name="connsiteY33" fmla="*/ 14078806 h 14088918"/>
                  <a:gd name="connsiteX34" fmla="*/ 6584990 w 13181540"/>
                  <a:gd name="connsiteY34" fmla="*/ 14084166 h 14088918"/>
                  <a:gd name="connsiteX35" fmla="*/ 5427081 w 13181540"/>
                  <a:gd name="connsiteY35" fmla="*/ 13992467 h 14088918"/>
                  <a:gd name="connsiteX36" fmla="*/ 2030824 w 13181540"/>
                  <a:gd name="connsiteY36" fmla="*/ 12459489 h 14088918"/>
                  <a:gd name="connsiteX37" fmla="*/ 0 w 13181540"/>
                  <a:gd name="connsiteY37" fmla="*/ 7139525 h 14088918"/>
                  <a:gd name="connsiteX38" fmla="*/ 1832563 w 13181540"/>
                  <a:gd name="connsiteY38" fmla="*/ 1842959 h 14088918"/>
                  <a:gd name="connsiteX39" fmla="*/ 5196296 w 13181540"/>
                  <a:gd name="connsiteY39" fmla="*/ 11494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6580227 w 13181540"/>
                  <a:gd name="connsiteY7" fmla="*/ 5682086 h 14088918"/>
                  <a:gd name="connsiteX8" fmla="*/ 9571360 w 13181540"/>
                  <a:gd name="connsiteY8" fmla="*/ 5682086 h 14088918"/>
                  <a:gd name="connsiteX9" fmla="*/ 8645336 w 13181540"/>
                  <a:gd name="connsiteY9" fmla="*/ 3583908 h 14088918"/>
                  <a:gd name="connsiteX10" fmla="*/ 6586494 w 13181540"/>
                  <a:gd name="connsiteY10" fmla="*/ 2868140 h 14088918"/>
                  <a:gd name="connsiteX11" fmla="*/ 6584990 w 13181540"/>
                  <a:gd name="connsiteY11" fmla="*/ 0 h 14088918"/>
                  <a:gd name="connsiteX12" fmla="*/ 6584990 w 13181540"/>
                  <a:gd name="connsiteY12" fmla="*/ 2583 h 14088918"/>
                  <a:gd name="connsiteX13" fmla="*/ 6585079 w 13181540"/>
                  <a:gd name="connsiteY13" fmla="*/ 2575 h 14088918"/>
                  <a:gd name="connsiteX14" fmla="*/ 9709708 w 13181540"/>
                  <a:gd name="connsiteY14" fmla="*/ 625326 h 14088918"/>
                  <a:gd name="connsiteX15" fmla="*/ 12004184 w 13181540"/>
                  <a:gd name="connsiteY15" fmla="*/ 2591716 h 14088918"/>
                  <a:gd name="connsiteX16" fmla="*/ 13061998 w 13181540"/>
                  <a:gd name="connsiteY16" fmla="*/ 5336635 h 14088918"/>
                  <a:gd name="connsiteX17" fmla="*/ 13178084 w 13181540"/>
                  <a:gd name="connsiteY17" fmla="*/ 7973127 h 14088918"/>
                  <a:gd name="connsiteX18" fmla="*/ 6584990 w 13181540"/>
                  <a:gd name="connsiteY18" fmla="*/ 7973127 h 14088918"/>
                  <a:gd name="connsiteX19" fmla="*/ 3503172 w 13181540"/>
                  <a:gd name="connsiteY19" fmla="*/ 7974710 h 14088918"/>
                  <a:gd name="connsiteX20" fmla="*/ 4894093 w 13181540"/>
                  <a:gd name="connsiteY20" fmla="*/ 10779411 h 14088918"/>
                  <a:gd name="connsiteX21" fmla="*/ 5772427 w 13181540"/>
                  <a:gd name="connsiteY21" fmla="*/ 11153828 h 14088918"/>
                  <a:gd name="connsiteX22" fmla="*/ 6584990 w 13181540"/>
                  <a:gd name="connsiteY22" fmla="*/ 11251461 h 14088918"/>
                  <a:gd name="connsiteX23" fmla="*/ 6584990 w 13181540"/>
                  <a:gd name="connsiteY23" fmla="*/ 11252871 h 14088918"/>
                  <a:gd name="connsiteX24" fmla="*/ 6810850 w 13181540"/>
                  <a:gd name="connsiteY24" fmla="*/ 11280001 h 14088918"/>
                  <a:gd name="connsiteX25" fmla="*/ 8739303 w 13181540"/>
                  <a:gd name="connsiteY25" fmla="*/ 10672330 h 14088918"/>
                  <a:gd name="connsiteX26" fmla="*/ 9454832 w 13181540"/>
                  <a:gd name="connsiteY26" fmla="*/ 9760822 h 14088918"/>
                  <a:gd name="connsiteX27" fmla="*/ 12998571 w 13181540"/>
                  <a:gd name="connsiteY27" fmla="*/ 9760822 h 14088918"/>
                  <a:gd name="connsiteX28" fmla="*/ 11710668 w 13181540"/>
                  <a:gd name="connsiteY28" fmla="*/ 12155903 h 14088918"/>
                  <a:gd name="connsiteX29" fmla="*/ 8231916 w 13181540"/>
                  <a:gd name="connsiteY29" fmla="*/ 13968312 h 14088918"/>
                  <a:gd name="connsiteX30" fmla="*/ 6717187 w 13181540"/>
                  <a:gd name="connsiteY30" fmla="*/ 14088918 h 14088918"/>
                  <a:gd name="connsiteX31" fmla="*/ 6712876 w 13181540"/>
                  <a:gd name="connsiteY31" fmla="*/ 14088918 h 14088918"/>
                  <a:gd name="connsiteX32" fmla="*/ 6584990 w 13181540"/>
                  <a:gd name="connsiteY32" fmla="*/ 14078806 h 14088918"/>
                  <a:gd name="connsiteX33" fmla="*/ 6584990 w 13181540"/>
                  <a:gd name="connsiteY33" fmla="*/ 14084166 h 14088918"/>
                  <a:gd name="connsiteX34" fmla="*/ 5427081 w 13181540"/>
                  <a:gd name="connsiteY34" fmla="*/ 13992467 h 14088918"/>
                  <a:gd name="connsiteX35" fmla="*/ 2030824 w 13181540"/>
                  <a:gd name="connsiteY35" fmla="*/ 12459489 h 14088918"/>
                  <a:gd name="connsiteX36" fmla="*/ 0 w 13181540"/>
                  <a:gd name="connsiteY36" fmla="*/ 7139525 h 14088918"/>
                  <a:gd name="connsiteX37" fmla="*/ 1832563 w 13181540"/>
                  <a:gd name="connsiteY37" fmla="*/ 1842959 h 14088918"/>
                  <a:gd name="connsiteX38" fmla="*/ 5196296 w 13181540"/>
                  <a:gd name="connsiteY38" fmla="*/ 114940 h 14088918"/>
                  <a:gd name="connsiteX39" fmla="*/ 6584990 w 13181540"/>
                  <a:gd name="connsiteY39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6580227 w 13181540"/>
                  <a:gd name="connsiteY7" fmla="*/ 5682086 h 14088918"/>
                  <a:gd name="connsiteX8" fmla="*/ 9571360 w 13181540"/>
                  <a:gd name="connsiteY8" fmla="*/ 5682086 h 14088918"/>
                  <a:gd name="connsiteX9" fmla="*/ 8645336 w 13181540"/>
                  <a:gd name="connsiteY9" fmla="*/ 3583908 h 14088918"/>
                  <a:gd name="connsiteX10" fmla="*/ 6586494 w 13181540"/>
                  <a:gd name="connsiteY10" fmla="*/ 2868140 h 14088918"/>
                  <a:gd name="connsiteX11" fmla="*/ 6584990 w 13181540"/>
                  <a:gd name="connsiteY11" fmla="*/ 0 h 14088918"/>
                  <a:gd name="connsiteX12" fmla="*/ 6584990 w 13181540"/>
                  <a:gd name="connsiteY12" fmla="*/ 2583 h 14088918"/>
                  <a:gd name="connsiteX13" fmla="*/ 6585079 w 13181540"/>
                  <a:gd name="connsiteY13" fmla="*/ 2575 h 14088918"/>
                  <a:gd name="connsiteX14" fmla="*/ 9709708 w 13181540"/>
                  <a:gd name="connsiteY14" fmla="*/ 625326 h 14088918"/>
                  <a:gd name="connsiteX15" fmla="*/ 12004184 w 13181540"/>
                  <a:gd name="connsiteY15" fmla="*/ 2591716 h 14088918"/>
                  <a:gd name="connsiteX16" fmla="*/ 13061998 w 13181540"/>
                  <a:gd name="connsiteY16" fmla="*/ 5336635 h 14088918"/>
                  <a:gd name="connsiteX17" fmla="*/ 13178084 w 13181540"/>
                  <a:gd name="connsiteY17" fmla="*/ 7973127 h 14088918"/>
                  <a:gd name="connsiteX18" fmla="*/ 3503172 w 13181540"/>
                  <a:gd name="connsiteY18" fmla="*/ 7974710 h 14088918"/>
                  <a:gd name="connsiteX19" fmla="*/ 4894093 w 13181540"/>
                  <a:gd name="connsiteY19" fmla="*/ 10779411 h 14088918"/>
                  <a:gd name="connsiteX20" fmla="*/ 5772427 w 13181540"/>
                  <a:gd name="connsiteY20" fmla="*/ 11153828 h 14088918"/>
                  <a:gd name="connsiteX21" fmla="*/ 6584990 w 13181540"/>
                  <a:gd name="connsiteY21" fmla="*/ 11251461 h 14088918"/>
                  <a:gd name="connsiteX22" fmla="*/ 6584990 w 13181540"/>
                  <a:gd name="connsiteY22" fmla="*/ 11252871 h 14088918"/>
                  <a:gd name="connsiteX23" fmla="*/ 6810850 w 13181540"/>
                  <a:gd name="connsiteY23" fmla="*/ 11280001 h 14088918"/>
                  <a:gd name="connsiteX24" fmla="*/ 8739303 w 13181540"/>
                  <a:gd name="connsiteY24" fmla="*/ 10672330 h 14088918"/>
                  <a:gd name="connsiteX25" fmla="*/ 9454832 w 13181540"/>
                  <a:gd name="connsiteY25" fmla="*/ 9760822 h 14088918"/>
                  <a:gd name="connsiteX26" fmla="*/ 12998571 w 13181540"/>
                  <a:gd name="connsiteY26" fmla="*/ 9760822 h 14088918"/>
                  <a:gd name="connsiteX27" fmla="*/ 11710668 w 13181540"/>
                  <a:gd name="connsiteY27" fmla="*/ 12155903 h 14088918"/>
                  <a:gd name="connsiteX28" fmla="*/ 8231916 w 13181540"/>
                  <a:gd name="connsiteY28" fmla="*/ 13968312 h 14088918"/>
                  <a:gd name="connsiteX29" fmla="*/ 6717187 w 13181540"/>
                  <a:gd name="connsiteY29" fmla="*/ 14088918 h 14088918"/>
                  <a:gd name="connsiteX30" fmla="*/ 6712876 w 13181540"/>
                  <a:gd name="connsiteY30" fmla="*/ 14088918 h 14088918"/>
                  <a:gd name="connsiteX31" fmla="*/ 6584990 w 13181540"/>
                  <a:gd name="connsiteY31" fmla="*/ 14078806 h 14088918"/>
                  <a:gd name="connsiteX32" fmla="*/ 6584990 w 13181540"/>
                  <a:gd name="connsiteY32" fmla="*/ 14084166 h 14088918"/>
                  <a:gd name="connsiteX33" fmla="*/ 5427081 w 13181540"/>
                  <a:gd name="connsiteY33" fmla="*/ 13992467 h 14088918"/>
                  <a:gd name="connsiteX34" fmla="*/ 2030824 w 13181540"/>
                  <a:gd name="connsiteY34" fmla="*/ 12459489 h 14088918"/>
                  <a:gd name="connsiteX35" fmla="*/ 0 w 13181540"/>
                  <a:gd name="connsiteY35" fmla="*/ 7139525 h 14088918"/>
                  <a:gd name="connsiteX36" fmla="*/ 1832563 w 13181540"/>
                  <a:gd name="connsiteY36" fmla="*/ 1842959 h 14088918"/>
                  <a:gd name="connsiteX37" fmla="*/ 5196296 w 13181540"/>
                  <a:gd name="connsiteY37" fmla="*/ 114940 h 14088918"/>
                  <a:gd name="connsiteX38" fmla="*/ 6584990 w 13181540"/>
                  <a:gd name="connsiteY38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9571360 w 13181540"/>
                  <a:gd name="connsiteY7" fmla="*/ 5682086 h 14088918"/>
                  <a:gd name="connsiteX8" fmla="*/ 8645336 w 13181540"/>
                  <a:gd name="connsiteY8" fmla="*/ 3583908 h 14088918"/>
                  <a:gd name="connsiteX9" fmla="*/ 6586494 w 13181540"/>
                  <a:gd name="connsiteY9" fmla="*/ 2868140 h 14088918"/>
                  <a:gd name="connsiteX10" fmla="*/ 6584990 w 13181540"/>
                  <a:gd name="connsiteY10" fmla="*/ 0 h 14088918"/>
                  <a:gd name="connsiteX11" fmla="*/ 6584990 w 13181540"/>
                  <a:gd name="connsiteY11" fmla="*/ 2583 h 14088918"/>
                  <a:gd name="connsiteX12" fmla="*/ 6585079 w 13181540"/>
                  <a:gd name="connsiteY12" fmla="*/ 2575 h 14088918"/>
                  <a:gd name="connsiteX13" fmla="*/ 9709708 w 13181540"/>
                  <a:gd name="connsiteY13" fmla="*/ 625326 h 14088918"/>
                  <a:gd name="connsiteX14" fmla="*/ 12004184 w 13181540"/>
                  <a:gd name="connsiteY14" fmla="*/ 2591716 h 14088918"/>
                  <a:gd name="connsiteX15" fmla="*/ 13061998 w 13181540"/>
                  <a:gd name="connsiteY15" fmla="*/ 5336635 h 14088918"/>
                  <a:gd name="connsiteX16" fmla="*/ 13178084 w 13181540"/>
                  <a:gd name="connsiteY16" fmla="*/ 7973127 h 14088918"/>
                  <a:gd name="connsiteX17" fmla="*/ 3503172 w 13181540"/>
                  <a:gd name="connsiteY17" fmla="*/ 7974710 h 14088918"/>
                  <a:gd name="connsiteX18" fmla="*/ 4894093 w 13181540"/>
                  <a:gd name="connsiteY18" fmla="*/ 10779411 h 14088918"/>
                  <a:gd name="connsiteX19" fmla="*/ 5772427 w 13181540"/>
                  <a:gd name="connsiteY19" fmla="*/ 11153828 h 14088918"/>
                  <a:gd name="connsiteX20" fmla="*/ 6584990 w 13181540"/>
                  <a:gd name="connsiteY20" fmla="*/ 11251461 h 14088918"/>
                  <a:gd name="connsiteX21" fmla="*/ 6584990 w 13181540"/>
                  <a:gd name="connsiteY21" fmla="*/ 11252871 h 14088918"/>
                  <a:gd name="connsiteX22" fmla="*/ 6810850 w 13181540"/>
                  <a:gd name="connsiteY22" fmla="*/ 11280001 h 14088918"/>
                  <a:gd name="connsiteX23" fmla="*/ 8739303 w 13181540"/>
                  <a:gd name="connsiteY23" fmla="*/ 10672330 h 14088918"/>
                  <a:gd name="connsiteX24" fmla="*/ 9454832 w 13181540"/>
                  <a:gd name="connsiteY24" fmla="*/ 9760822 h 14088918"/>
                  <a:gd name="connsiteX25" fmla="*/ 12998571 w 13181540"/>
                  <a:gd name="connsiteY25" fmla="*/ 9760822 h 14088918"/>
                  <a:gd name="connsiteX26" fmla="*/ 11710668 w 13181540"/>
                  <a:gd name="connsiteY26" fmla="*/ 12155903 h 14088918"/>
                  <a:gd name="connsiteX27" fmla="*/ 8231916 w 13181540"/>
                  <a:gd name="connsiteY27" fmla="*/ 13968312 h 14088918"/>
                  <a:gd name="connsiteX28" fmla="*/ 6717187 w 13181540"/>
                  <a:gd name="connsiteY28" fmla="*/ 14088918 h 14088918"/>
                  <a:gd name="connsiteX29" fmla="*/ 6712876 w 13181540"/>
                  <a:gd name="connsiteY29" fmla="*/ 14088918 h 14088918"/>
                  <a:gd name="connsiteX30" fmla="*/ 6584990 w 13181540"/>
                  <a:gd name="connsiteY30" fmla="*/ 14078806 h 14088918"/>
                  <a:gd name="connsiteX31" fmla="*/ 6584990 w 13181540"/>
                  <a:gd name="connsiteY31" fmla="*/ 14084166 h 14088918"/>
                  <a:gd name="connsiteX32" fmla="*/ 5427081 w 13181540"/>
                  <a:gd name="connsiteY32" fmla="*/ 13992467 h 14088918"/>
                  <a:gd name="connsiteX33" fmla="*/ 2030824 w 13181540"/>
                  <a:gd name="connsiteY33" fmla="*/ 12459489 h 14088918"/>
                  <a:gd name="connsiteX34" fmla="*/ 0 w 13181540"/>
                  <a:gd name="connsiteY34" fmla="*/ 7139525 h 14088918"/>
                  <a:gd name="connsiteX35" fmla="*/ 1832563 w 13181540"/>
                  <a:gd name="connsiteY35" fmla="*/ 1842959 h 14088918"/>
                  <a:gd name="connsiteX36" fmla="*/ 5196296 w 13181540"/>
                  <a:gd name="connsiteY36" fmla="*/ 114940 h 14088918"/>
                  <a:gd name="connsiteX37" fmla="*/ 6584990 w 13181540"/>
                  <a:gd name="connsiteY37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584990 w 13181540"/>
                  <a:gd name="connsiteY20" fmla="*/ 11252871 h 14088918"/>
                  <a:gd name="connsiteX21" fmla="*/ 6810850 w 13181540"/>
                  <a:gd name="connsiteY21" fmla="*/ 11280001 h 14088918"/>
                  <a:gd name="connsiteX22" fmla="*/ 8739303 w 13181540"/>
                  <a:gd name="connsiteY22" fmla="*/ 10672330 h 14088918"/>
                  <a:gd name="connsiteX23" fmla="*/ 9454832 w 13181540"/>
                  <a:gd name="connsiteY23" fmla="*/ 9760822 h 14088918"/>
                  <a:gd name="connsiteX24" fmla="*/ 12998571 w 13181540"/>
                  <a:gd name="connsiteY24" fmla="*/ 9760822 h 14088918"/>
                  <a:gd name="connsiteX25" fmla="*/ 11710668 w 13181540"/>
                  <a:gd name="connsiteY25" fmla="*/ 12155903 h 14088918"/>
                  <a:gd name="connsiteX26" fmla="*/ 8231916 w 13181540"/>
                  <a:gd name="connsiteY26" fmla="*/ 13968312 h 14088918"/>
                  <a:gd name="connsiteX27" fmla="*/ 6717187 w 13181540"/>
                  <a:gd name="connsiteY27" fmla="*/ 14088918 h 14088918"/>
                  <a:gd name="connsiteX28" fmla="*/ 6712876 w 13181540"/>
                  <a:gd name="connsiteY28" fmla="*/ 14088918 h 14088918"/>
                  <a:gd name="connsiteX29" fmla="*/ 6584990 w 13181540"/>
                  <a:gd name="connsiteY29" fmla="*/ 14078806 h 14088918"/>
                  <a:gd name="connsiteX30" fmla="*/ 6584990 w 13181540"/>
                  <a:gd name="connsiteY30" fmla="*/ 14084166 h 14088918"/>
                  <a:gd name="connsiteX31" fmla="*/ 5427081 w 13181540"/>
                  <a:gd name="connsiteY31" fmla="*/ 13992467 h 14088918"/>
                  <a:gd name="connsiteX32" fmla="*/ 2030824 w 13181540"/>
                  <a:gd name="connsiteY32" fmla="*/ 12459489 h 14088918"/>
                  <a:gd name="connsiteX33" fmla="*/ 0 w 13181540"/>
                  <a:gd name="connsiteY33" fmla="*/ 7139525 h 14088918"/>
                  <a:gd name="connsiteX34" fmla="*/ 1832563 w 13181540"/>
                  <a:gd name="connsiteY34" fmla="*/ 1842959 h 14088918"/>
                  <a:gd name="connsiteX35" fmla="*/ 5196296 w 13181540"/>
                  <a:gd name="connsiteY35" fmla="*/ 114940 h 14088918"/>
                  <a:gd name="connsiteX36" fmla="*/ 6584990 w 13181540"/>
                  <a:gd name="connsiteY36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584990 w 13181540"/>
                  <a:gd name="connsiteY20" fmla="*/ 11252871 h 14088918"/>
                  <a:gd name="connsiteX21" fmla="*/ 6810850 w 13181540"/>
                  <a:gd name="connsiteY21" fmla="*/ 11280001 h 14088918"/>
                  <a:gd name="connsiteX22" fmla="*/ 8739303 w 13181540"/>
                  <a:gd name="connsiteY22" fmla="*/ 10672330 h 14088918"/>
                  <a:gd name="connsiteX23" fmla="*/ 9454832 w 13181540"/>
                  <a:gd name="connsiteY23" fmla="*/ 9760822 h 14088918"/>
                  <a:gd name="connsiteX24" fmla="*/ 12998571 w 13181540"/>
                  <a:gd name="connsiteY24" fmla="*/ 9760822 h 14088918"/>
                  <a:gd name="connsiteX25" fmla="*/ 11710668 w 13181540"/>
                  <a:gd name="connsiteY25" fmla="*/ 12155903 h 14088918"/>
                  <a:gd name="connsiteX26" fmla="*/ 8231916 w 13181540"/>
                  <a:gd name="connsiteY26" fmla="*/ 13968312 h 14088918"/>
                  <a:gd name="connsiteX27" fmla="*/ 6717187 w 13181540"/>
                  <a:gd name="connsiteY27" fmla="*/ 14088918 h 14088918"/>
                  <a:gd name="connsiteX28" fmla="*/ 6712876 w 13181540"/>
                  <a:gd name="connsiteY28" fmla="*/ 14088918 h 14088918"/>
                  <a:gd name="connsiteX29" fmla="*/ 6584990 w 13181540"/>
                  <a:gd name="connsiteY29" fmla="*/ 14078806 h 14088918"/>
                  <a:gd name="connsiteX30" fmla="*/ 5427081 w 13181540"/>
                  <a:gd name="connsiteY30" fmla="*/ 13992467 h 14088918"/>
                  <a:gd name="connsiteX31" fmla="*/ 2030824 w 13181540"/>
                  <a:gd name="connsiteY31" fmla="*/ 12459489 h 14088918"/>
                  <a:gd name="connsiteX32" fmla="*/ 0 w 13181540"/>
                  <a:gd name="connsiteY32" fmla="*/ 7139525 h 14088918"/>
                  <a:gd name="connsiteX33" fmla="*/ 1832563 w 13181540"/>
                  <a:gd name="connsiteY33" fmla="*/ 1842959 h 14088918"/>
                  <a:gd name="connsiteX34" fmla="*/ 5196296 w 13181540"/>
                  <a:gd name="connsiteY34" fmla="*/ 114940 h 14088918"/>
                  <a:gd name="connsiteX35" fmla="*/ 6584990 w 13181540"/>
                  <a:gd name="connsiteY35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584990 w 13181540"/>
                  <a:gd name="connsiteY20" fmla="*/ 11252871 h 14088918"/>
                  <a:gd name="connsiteX21" fmla="*/ 6810850 w 13181540"/>
                  <a:gd name="connsiteY21" fmla="*/ 11280001 h 14088918"/>
                  <a:gd name="connsiteX22" fmla="*/ 8739303 w 13181540"/>
                  <a:gd name="connsiteY22" fmla="*/ 10672330 h 14088918"/>
                  <a:gd name="connsiteX23" fmla="*/ 9454832 w 13181540"/>
                  <a:gd name="connsiteY23" fmla="*/ 9760822 h 14088918"/>
                  <a:gd name="connsiteX24" fmla="*/ 12998571 w 13181540"/>
                  <a:gd name="connsiteY24" fmla="*/ 9760822 h 14088918"/>
                  <a:gd name="connsiteX25" fmla="*/ 11710668 w 13181540"/>
                  <a:gd name="connsiteY25" fmla="*/ 12155903 h 14088918"/>
                  <a:gd name="connsiteX26" fmla="*/ 8231916 w 13181540"/>
                  <a:gd name="connsiteY26" fmla="*/ 13968312 h 14088918"/>
                  <a:gd name="connsiteX27" fmla="*/ 6717187 w 13181540"/>
                  <a:gd name="connsiteY27" fmla="*/ 14088918 h 14088918"/>
                  <a:gd name="connsiteX28" fmla="*/ 6712876 w 13181540"/>
                  <a:gd name="connsiteY28" fmla="*/ 14088918 h 14088918"/>
                  <a:gd name="connsiteX29" fmla="*/ 5427081 w 13181540"/>
                  <a:gd name="connsiteY29" fmla="*/ 13992467 h 14088918"/>
                  <a:gd name="connsiteX30" fmla="*/ 2030824 w 13181540"/>
                  <a:gd name="connsiteY30" fmla="*/ 12459489 h 14088918"/>
                  <a:gd name="connsiteX31" fmla="*/ 0 w 13181540"/>
                  <a:gd name="connsiteY31" fmla="*/ 7139525 h 14088918"/>
                  <a:gd name="connsiteX32" fmla="*/ 1832563 w 13181540"/>
                  <a:gd name="connsiteY32" fmla="*/ 1842959 h 14088918"/>
                  <a:gd name="connsiteX33" fmla="*/ 5196296 w 13181540"/>
                  <a:gd name="connsiteY33" fmla="*/ 114940 h 14088918"/>
                  <a:gd name="connsiteX34" fmla="*/ 6584990 w 13181540"/>
                  <a:gd name="connsiteY34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810850 w 13181540"/>
                  <a:gd name="connsiteY20" fmla="*/ 11280001 h 14088918"/>
                  <a:gd name="connsiteX21" fmla="*/ 8739303 w 13181540"/>
                  <a:gd name="connsiteY21" fmla="*/ 10672330 h 14088918"/>
                  <a:gd name="connsiteX22" fmla="*/ 9454832 w 13181540"/>
                  <a:gd name="connsiteY22" fmla="*/ 9760822 h 14088918"/>
                  <a:gd name="connsiteX23" fmla="*/ 12998571 w 13181540"/>
                  <a:gd name="connsiteY23" fmla="*/ 9760822 h 14088918"/>
                  <a:gd name="connsiteX24" fmla="*/ 11710668 w 13181540"/>
                  <a:gd name="connsiteY24" fmla="*/ 12155903 h 14088918"/>
                  <a:gd name="connsiteX25" fmla="*/ 8231916 w 13181540"/>
                  <a:gd name="connsiteY25" fmla="*/ 13968312 h 14088918"/>
                  <a:gd name="connsiteX26" fmla="*/ 6717187 w 13181540"/>
                  <a:gd name="connsiteY26" fmla="*/ 14088918 h 14088918"/>
                  <a:gd name="connsiteX27" fmla="*/ 6712876 w 13181540"/>
                  <a:gd name="connsiteY27" fmla="*/ 14088918 h 14088918"/>
                  <a:gd name="connsiteX28" fmla="*/ 5427081 w 13181540"/>
                  <a:gd name="connsiteY28" fmla="*/ 13992467 h 14088918"/>
                  <a:gd name="connsiteX29" fmla="*/ 2030824 w 13181540"/>
                  <a:gd name="connsiteY29" fmla="*/ 12459489 h 14088918"/>
                  <a:gd name="connsiteX30" fmla="*/ 0 w 13181540"/>
                  <a:gd name="connsiteY30" fmla="*/ 7139525 h 14088918"/>
                  <a:gd name="connsiteX31" fmla="*/ 1832563 w 13181540"/>
                  <a:gd name="connsiteY31" fmla="*/ 1842959 h 14088918"/>
                  <a:gd name="connsiteX32" fmla="*/ 5196296 w 13181540"/>
                  <a:gd name="connsiteY32" fmla="*/ 114940 h 14088918"/>
                  <a:gd name="connsiteX33" fmla="*/ 6584990 w 13181540"/>
                  <a:gd name="connsiteY33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5427081 w 13181540"/>
                  <a:gd name="connsiteY26" fmla="*/ 13992467 h 14088918"/>
                  <a:gd name="connsiteX27" fmla="*/ 2030824 w 13181540"/>
                  <a:gd name="connsiteY27" fmla="*/ 12459489 h 14088918"/>
                  <a:gd name="connsiteX28" fmla="*/ 0 w 13181540"/>
                  <a:gd name="connsiteY28" fmla="*/ 7139525 h 14088918"/>
                  <a:gd name="connsiteX29" fmla="*/ 1832563 w 13181540"/>
                  <a:gd name="connsiteY29" fmla="*/ 1842959 h 14088918"/>
                  <a:gd name="connsiteX30" fmla="*/ 5196296 w 13181540"/>
                  <a:gd name="connsiteY30" fmla="*/ 114940 h 14088918"/>
                  <a:gd name="connsiteX31" fmla="*/ 6584990 w 13181540"/>
                  <a:gd name="connsiteY31" fmla="*/ 0 h 14088918"/>
                  <a:gd name="connsiteX0" fmla="*/ 6586494 w 13181540"/>
                  <a:gd name="connsiteY0" fmla="*/ 2868140 h 14099133"/>
                  <a:gd name="connsiteX1" fmla="*/ 6580227 w 13181540"/>
                  <a:gd name="connsiteY1" fmla="*/ 2869151 h 14099133"/>
                  <a:gd name="connsiteX2" fmla="*/ 6580227 w 13181540"/>
                  <a:gd name="connsiteY2" fmla="*/ 2868572 h 14099133"/>
                  <a:gd name="connsiteX3" fmla="*/ 5402451 w 13181540"/>
                  <a:gd name="connsiteY3" fmla="*/ 3056448 h 14099133"/>
                  <a:gd name="connsiteX4" fmla="*/ 4515299 w 13181540"/>
                  <a:gd name="connsiteY4" fmla="*/ 3625211 h 14099133"/>
                  <a:gd name="connsiteX5" fmla="*/ 3589727 w 13181540"/>
                  <a:gd name="connsiteY5" fmla="*/ 5682357 h 14099133"/>
                  <a:gd name="connsiteX6" fmla="*/ 9571360 w 13181540"/>
                  <a:gd name="connsiteY6" fmla="*/ 5682086 h 14099133"/>
                  <a:gd name="connsiteX7" fmla="*/ 8645336 w 13181540"/>
                  <a:gd name="connsiteY7" fmla="*/ 3583908 h 14099133"/>
                  <a:gd name="connsiteX8" fmla="*/ 6586494 w 13181540"/>
                  <a:gd name="connsiteY8" fmla="*/ 2868140 h 14099133"/>
                  <a:gd name="connsiteX9" fmla="*/ 6584990 w 13181540"/>
                  <a:gd name="connsiteY9" fmla="*/ 0 h 14099133"/>
                  <a:gd name="connsiteX10" fmla="*/ 6584990 w 13181540"/>
                  <a:gd name="connsiteY10" fmla="*/ 2583 h 14099133"/>
                  <a:gd name="connsiteX11" fmla="*/ 6585079 w 13181540"/>
                  <a:gd name="connsiteY11" fmla="*/ 2575 h 14099133"/>
                  <a:gd name="connsiteX12" fmla="*/ 9709708 w 13181540"/>
                  <a:gd name="connsiteY12" fmla="*/ 625326 h 14099133"/>
                  <a:gd name="connsiteX13" fmla="*/ 12004184 w 13181540"/>
                  <a:gd name="connsiteY13" fmla="*/ 2591716 h 14099133"/>
                  <a:gd name="connsiteX14" fmla="*/ 13061998 w 13181540"/>
                  <a:gd name="connsiteY14" fmla="*/ 5336635 h 14099133"/>
                  <a:gd name="connsiteX15" fmla="*/ 13178084 w 13181540"/>
                  <a:gd name="connsiteY15" fmla="*/ 7973127 h 14099133"/>
                  <a:gd name="connsiteX16" fmla="*/ 3503172 w 13181540"/>
                  <a:gd name="connsiteY16" fmla="*/ 7974710 h 14099133"/>
                  <a:gd name="connsiteX17" fmla="*/ 4894093 w 13181540"/>
                  <a:gd name="connsiteY17" fmla="*/ 10779411 h 14099133"/>
                  <a:gd name="connsiteX18" fmla="*/ 5772427 w 13181540"/>
                  <a:gd name="connsiteY18" fmla="*/ 11153828 h 14099133"/>
                  <a:gd name="connsiteX19" fmla="*/ 6810850 w 13181540"/>
                  <a:gd name="connsiteY19" fmla="*/ 11280001 h 14099133"/>
                  <a:gd name="connsiteX20" fmla="*/ 8739303 w 13181540"/>
                  <a:gd name="connsiteY20" fmla="*/ 10672330 h 14099133"/>
                  <a:gd name="connsiteX21" fmla="*/ 9454832 w 13181540"/>
                  <a:gd name="connsiteY21" fmla="*/ 9760822 h 14099133"/>
                  <a:gd name="connsiteX22" fmla="*/ 12998571 w 13181540"/>
                  <a:gd name="connsiteY22" fmla="*/ 9760822 h 14099133"/>
                  <a:gd name="connsiteX23" fmla="*/ 11710668 w 13181540"/>
                  <a:gd name="connsiteY23" fmla="*/ 12155903 h 14099133"/>
                  <a:gd name="connsiteX24" fmla="*/ 8231916 w 13181540"/>
                  <a:gd name="connsiteY24" fmla="*/ 13968312 h 14099133"/>
                  <a:gd name="connsiteX25" fmla="*/ 6717187 w 13181540"/>
                  <a:gd name="connsiteY25" fmla="*/ 14088918 h 14099133"/>
                  <a:gd name="connsiteX26" fmla="*/ 5427081 w 13181540"/>
                  <a:gd name="connsiteY26" fmla="*/ 13992467 h 14099133"/>
                  <a:gd name="connsiteX27" fmla="*/ 2030824 w 13181540"/>
                  <a:gd name="connsiteY27" fmla="*/ 12459489 h 14099133"/>
                  <a:gd name="connsiteX28" fmla="*/ 0 w 13181540"/>
                  <a:gd name="connsiteY28" fmla="*/ 7139525 h 14099133"/>
                  <a:gd name="connsiteX29" fmla="*/ 1832563 w 13181540"/>
                  <a:gd name="connsiteY29" fmla="*/ 1842959 h 14099133"/>
                  <a:gd name="connsiteX30" fmla="*/ 5196296 w 13181540"/>
                  <a:gd name="connsiteY30" fmla="*/ 114940 h 14099133"/>
                  <a:gd name="connsiteX31" fmla="*/ 6584990 w 13181540"/>
                  <a:gd name="connsiteY31" fmla="*/ 0 h 14099133"/>
                  <a:gd name="connsiteX0" fmla="*/ 6586494 w 13181540"/>
                  <a:gd name="connsiteY0" fmla="*/ 2868140 h 14099133"/>
                  <a:gd name="connsiteX1" fmla="*/ 6580227 w 13181540"/>
                  <a:gd name="connsiteY1" fmla="*/ 2869151 h 14099133"/>
                  <a:gd name="connsiteX2" fmla="*/ 6580227 w 13181540"/>
                  <a:gd name="connsiteY2" fmla="*/ 2868572 h 14099133"/>
                  <a:gd name="connsiteX3" fmla="*/ 5402451 w 13181540"/>
                  <a:gd name="connsiteY3" fmla="*/ 3056448 h 14099133"/>
                  <a:gd name="connsiteX4" fmla="*/ 4515299 w 13181540"/>
                  <a:gd name="connsiteY4" fmla="*/ 3625211 h 14099133"/>
                  <a:gd name="connsiteX5" fmla="*/ 3589727 w 13181540"/>
                  <a:gd name="connsiteY5" fmla="*/ 5682357 h 14099133"/>
                  <a:gd name="connsiteX6" fmla="*/ 9571360 w 13181540"/>
                  <a:gd name="connsiteY6" fmla="*/ 5682086 h 14099133"/>
                  <a:gd name="connsiteX7" fmla="*/ 8645336 w 13181540"/>
                  <a:gd name="connsiteY7" fmla="*/ 3583908 h 14099133"/>
                  <a:gd name="connsiteX8" fmla="*/ 6586494 w 13181540"/>
                  <a:gd name="connsiteY8" fmla="*/ 2868140 h 14099133"/>
                  <a:gd name="connsiteX9" fmla="*/ 6584990 w 13181540"/>
                  <a:gd name="connsiteY9" fmla="*/ 0 h 14099133"/>
                  <a:gd name="connsiteX10" fmla="*/ 6584990 w 13181540"/>
                  <a:gd name="connsiteY10" fmla="*/ 2583 h 14099133"/>
                  <a:gd name="connsiteX11" fmla="*/ 6585079 w 13181540"/>
                  <a:gd name="connsiteY11" fmla="*/ 2575 h 14099133"/>
                  <a:gd name="connsiteX12" fmla="*/ 9709708 w 13181540"/>
                  <a:gd name="connsiteY12" fmla="*/ 625326 h 14099133"/>
                  <a:gd name="connsiteX13" fmla="*/ 12004184 w 13181540"/>
                  <a:gd name="connsiteY13" fmla="*/ 2591716 h 14099133"/>
                  <a:gd name="connsiteX14" fmla="*/ 13061998 w 13181540"/>
                  <a:gd name="connsiteY14" fmla="*/ 5336635 h 14099133"/>
                  <a:gd name="connsiteX15" fmla="*/ 13178084 w 13181540"/>
                  <a:gd name="connsiteY15" fmla="*/ 7973127 h 14099133"/>
                  <a:gd name="connsiteX16" fmla="*/ 3503172 w 13181540"/>
                  <a:gd name="connsiteY16" fmla="*/ 7974710 h 14099133"/>
                  <a:gd name="connsiteX17" fmla="*/ 4894093 w 13181540"/>
                  <a:gd name="connsiteY17" fmla="*/ 10779411 h 14099133"/>
                  <a:gd name="connsiteX18" fmla="*/ 5772427 w 13181540"/>
                  <a:gd name="connsiteY18" fmla="*/ 11153828 h 14099133"/>
                  <a:gd name="connsiteX19" fmla="*/ 6810850 w 13181540"/>
                  <a:gd name="connsiteY19" fmla="*/ 11280001 h 14099133"/>
                  <a:gd name="connsiteX20" fmla="*/ 8739303 w 13181540"/>
                  <a:gd name="connsiteY20" fmla="*/ 10672330 h 14099133"/>
                  <a:gd name="connsiteX21" fmla="*/ 9454832 w 13181540"/>
                  <a:gd name="connsiteY21" fmla="*/ 9760822 h 14099133"/>
                  <a:gd name="connsiteX22" fmla="*/ 12998571 w 13181540"/>
                  <a:gd name="connsiteY22" fmla="*/ 9760822 h 14099133"/>
                  <a:gd name="connsiteX23" fmla="*/ 11710668 w 13181540"/>
                  <a:gd name="connsiteY23" fmla="*/ 12155903 h 14099133"/>
                  <a:gd name="connsiteX24" fmla="*/ 8231916 w 13181540"/>
                  <a:gd name="connsiteY24" fmla="*/ 13968312 h 14099133"/>
                  <a:gd name="connsiteX25" fmla="*/ 6717187 w 13181540"/>
                  <a:gd name="connsiteY25" fmla="*/ 14088918 h 14099133"/>
                  <a:gd name="connsiteX26" fmla="*/ 5427081 w 13181540"/>
                  <a:gd name="connsiteY26" fmla="*/ 13992467 h 14099133"/>
                  <a:gd name="connsiteX27" fmla="*/ 2030824 w 13181540"/>
                  <a:gd name="connsiteY27" fmla="*/ 12459489 h 14099133"/>
                  <a:gd name="connsiteX28" fmla="*/ 0 w 13181540"/>
                  <a:gd name="connsiteY28" fmla="*/ 7139525 h 14099133"/>
                  <a:gd name="connsiteX29" fmla="*/ 1832563 w 13181540"/>
                  <a:gd name="connsiteY29" fmla="*/ 1842959 h 14099133"/>
                  <a:gd name="connsiteX30" fmla="*/ 5196296 w 13181540"/>
                  <a:gd name="connsiteY30" fmla="*/ 114940 h 14099133"/>
                  <a:gd name="connsiteX31" fmla="*/ 6584990 w 13181540"/>
                  <a:gd name="connsiteY31" fmla="*/ 0 h 14099133"/>
                  <a:gd name="connsiteX0" fmla="*/ 6586494 w 13181540"/>
                  <a:gd name="connsiteY0" fmla="*/ 2868140 h 14099133"/>
                  <a:gd name="connsiteX1" fmla="*/ 6580227 w 13181540"/>
                  <a:gd name="connsiteY1" fmla="*/ 2869151 h 14099133"/>
                  <a:gd name="connsiteX2" fmla="*/ 6580227 w 13181540"/>
                  <a:gd name="connsiteY2" fmla="*/ 2868572 h 14099133"/>
                  <a:gd name="connsiteX3" fmla="*/ 5402451 w 13181540"/>
                  <a:gd name="connsiteY3" fmla="*/ 3056448 h 14099133"/>
                  <a:gd name="connsiteX4" fmla="*/ 4515299 w 13181540"/>
                  <a:gd name="connsiteY4" fmla="*/ 3625211 h 14099133"/>
                  <a:gd name="connsiteX5" fmla="*/ 3589727 w 13181540"/>
                  <a:gd name="connsiteY5" fmla="*/ 5682357 h 14099133"/>
                  <a:gd name="connsiteX6" fmla="*/ 9571360 w 13181540"/>
                  <a:gd name="connsiteY6" fmla="*/ 5682086 h 14099133"/>
                  <a:gd name="connsiteX7" fmla="*/ 8645336 w 13181540"/>
                  <a:gd name="connsiteY7" fmla="*/ 3583908 h 14099133"/>
                  <a:gd name="connsiteX8" fmla="*/ 6586494 w 13181540"/>
                  <a:gd name="connsiteY8" fmla="*/ 2868140 h 14099133"/>
                  <a:gd name="connsiteX9" fmla="*/ 6584990 w 13181540"/>
                  <a:gd name="connsiteY9" fmla="*/ 0 h 14099133"/>
                  <a:gd name="connsiteX10" fmla="*/ 6584990 w 13181540"/>
                  <a:gd name="connsiteY10" fmla="*/ 2583 h 14099133"/>
                  <a:gd name="connsiteX11" fmla="*/ 6585079 w 13181540"/>
                  <a:gd name="connsiteY11" fmla="*/ 2575 h 14099133"/>
                  <a:gd name="connsiteX12" fmla="*/ 9709708 w 13181540"/>
                  <a:gd name="connsiteY12" fmla="*/ 625326 h 14099133"/>
                  <a:gd name="connsiteX13" fmla="*/ 12004184 w 13181540"/>
                  <a:gd name="connsiteY13" fmla="*/ 2591716 h 14099133"/>
                  <a:gd name="connsiteX14" fmla="*/ 13061998 w 13181540"/>
                  <a:gd name="connsiteY14" fmla="*/ 5336635 h 14099133"/>
                  <a:gd name="connsiteX15" fmla="*/ 13178084 w 13181540"/>
                  <a:gd name="connsiteY15" fmla="*/ 7973127 h 14099133"/>
                  <a:gd name="connsiteX16" fmla="*/ 3503172 w 13181540"/>
                  <a:gd name="connsiteY16" fmla="*/ 7974710 h 14099133"/>
                  <a:gd name="connsiteX17" fmla="*/ 4894093 w 13181540"/>
                  <a:gd name="connsiteY17" fmla="*/ 10779411 h 14099133"/>
                  <a:gd name="connsiteX18" fmla="*/ 5772427 w 13181540"/>
                  <a:gd name="connsiteY18" fmla="*/ 11153828 h 14099133"/>
                  <a:gd name="connsiteX19" fmla="*/ 6810850 w 13181540"/>
                  <a:gd name="connsiteY19" fmla="*/ 11280001 h 14099133"/>
                  <a:gd name="connsiteX20" fmla="*/ 8739303 w 13181540"/>
                  <a:gd name="connsiteY20" fmla="*/ 10672330 h 14099133"/>
                  <a:gd name="connsiteX21" fmla="*/ 9454832 w 13181540"/>
                  <a:gd name="connsiteY21" fmla="*/ 9760822 h 14099133"/>
                  <a:gd name="connsiteX22" fmla="*/ 12998571 w 13181540"/>
                  <a:gd name="connsiteY22" fmla="*/ 9760822 h 14099133"/>
                  <a:gd name="connsiteX23" fmla="*/ 11710668 w 13181540"/>
                  <a:gd name="connsiteY23" fmla="*/ 12155903 h 14099133"/>
                  <a:gd name="connsiteX24" fmla="*/ 8231916 w 13181540"/>
                  <a:gd name="connsiteY24" fmla="*/ 13968312 h 14099133"/>
                  <a:gd name="connsiteX25" fmla="*/ 6717187 w 13181540"/>
                  <a:gd name="connsiteY25" fmla="*/ 14088918 h 14099133"/>
                  <a:gd name="connsiteX26" fmla="*/ 5427081 w 13181540"/>
                  <a:gd name="connsiteY26" fmla="*/ 13992467 h 14099133"/>
                  <a:gd name="connsiteX27" fmla="*/ 2030824 w 13181540"/>
                  <a:gd name="connsiteY27" fmla="*/ 12459489 h 14099133"/>
                  <a:gd name="connsiteX28" fmla="*/ 0 w 13181540"/>
                  <a:gd name="connsiteY28" fmla="*/ 7139525 h 14099133"/>
                  <a:gd name="connsiteX29" fmla="*/ 1832563 w 13181540"/>
                  <a:gd name="connsiteY29" fmla="*/ 1842959 h 14099133"/>
                  <a:gd name="connsiteX30" fmla="*/ 5196296 w 13181540"/>
                  <a:gd name="connsiteY30" fmla="*/ 114940 h 14099133"/>
                  <a:gd name="connsiteX31" fmla="*/ 6584990 w 13181540"/>
                  <a:gd name="connsiteY31" fmla="*/ 0 h 14099133"/>
                  <a:gd name="connsiteX0" fmla="*/ 6586494 w 13181540"/>
                  <a:gd name="connsiteY0" fmla="*/ 2868140 h 14089632"/>
                  <a:gd name="connsiteX1" fmla="*/ 6580227 w 13181540"/>
                  <a:gd name="connsiteY1" fmla="*/ 2869151 h 14089632"/>
                  <a:gd name="connsiteX2" fmla="*/ 6580227 w 13181540"/>
                  <a:gd name="connsiteY2" fmla="*/ 2868572 h 14089632"/>
                  <a:gd name="connsiteX3" fmla="*/ 5402451 w 13181540"/>
                  <a:gd name="connsiteY3" fmla="*/ 3056448 h 14089632"/>
                  <a:gd name="connsiteX4" fmla="*/ 4515299 w 13181540"/>
                  <a:gd name="connsiteY4" fmla="*/ 3625211 h 14089632"/>
                  <a:gd name="connsiteX5" fmla="*/ 3589727 w 13181540"/>
                  <a:gd name="connsiteY5" fmla="*/ 5682357 h 14089632"/>
                  <a:gd name="connsiteX6" fmla="*/ 9571360 w 13181540"/>
                  <a:gd name="connsiteY6" fmla="*/ 5682086 h 14089632"/>
                  <a:gd name="connsiteX7" fmla="*/ 8645336 w 13181540"/>
                  <a:gd name="connsiteY7" fmla="*/ 3583908 h 14089632"/>
                  <a:gd name="connsiteX8" fmla="*/ 6586494 w 13181540"/>
                  <a:gd name="connsiteY8" fmla="*/ 2868140 h 14089632"/>
                  <a:gd name="connsiteX9" fmla="*/ 6584990 w 13181540"/>
                  <a:gd name="connsiteY9" fmla="*/ 0 h 14089632"/>
                  <a:gd name="connsiteX10" fmla="*/ 6584990 w 13181540"/>
                  <a:gd name="connsiteY10" fmla="*/ 2583 h 14089632"/>
                  <a:gd name="connsiteX11" fmla="*/ 6585079 w 13181540"/>
                  <a:gd name="connsiteY11" fmla="*/ 2575 h 14089632"/>
                  <a:gd name="connsiteX12" fmla="*/ 9709708 w 13181540"/>
                  <a:gd name="connsiteY12" fmla="*/ 625326 h 14089632"/>
                  <a:gd name="connsiteX13" fmla="*/ 12004184 w 13181540"/>
                  <a:gd name="connsiteY13" fmla="*/ 2591716 h 14089632"/>
                  <a:gd name="connsiteX14" fmla="*/ 13061998 w 13181540"/>
                  <a:gd name="connsiteY14" fmla="*/ 5336635 h 14089632"/>
                  <a:gd name="connsiteX15" fmla="*/ 13178084 w 13181540"/>
                  <a:gd name="connsiteY15" fmla="*/ 7973127 h 14089632"/>
                  <a:gd name="connsiteX16" fmla="*/ 3503172 w 13181540"/>
                  <a:gd name="connsiteY16" fmla="*/ 7974710 h 14089632"/>
                  <a:gd name="connsiteX17" fmla="*/ 4894093 w 13181540"/>
                  <a:gd name="connsiteY17" fmla="*/ 10779411 h 14089632"/>
                  <a:gd name="connsiteX18" fmla="*/ 5772427 w 13181540"/>
                  <a:gd name="connsiteY18" fmla="*/ 11153828 h 14089632"/>
                  <a:gd name="connsiteX19" fmla="*/ 6810850 w 13181540"/>
                  <a:gd name="connsiteY19" fmla="*/ 11280001 h 14089632"/>
                  <a:gd name="connsiteX20" fmla="*/ 8739303 w 13181540"/>
                  <a:gd name="connsiteY20" fmla="*/ 10672330 h 14089632"/>
                  <a:gd name="connsiteX21" fmla="*/ 9454832 w 13181540"/>
                  <a:gd name="connsiteY21" fmla="*/ 9760822 h 14089632"/>
                  <a:gd name="connsiteX22" fmla="*/ 12998571 w 13181540"/>
                  <a:gd name="connsiteY22" fmla="*/ 9760822 h 14089632"/>
                  <a:gd name="connsiteX23" fmla="*/ 11710668 w 13181540"/>
                  <a:gd name="connsiteY23" fmla="*/ 12155903 h 14089632"/>
                  <a:gd name="connsiteX24" fmla="*/ 8231916 w 13181540"/>
                  <a:gd name="connsiteY24" fmla="*/ 13968312 h 14089632"/>
                  <a:gd name="connsiteX25" fmla="*/ 6717187 w 13181540"/>
                  <a:gd name="connsiteY25" fmla="*/ 14088918 h 14089632"/>
                  <a:gd name="connsiteX26" fmla="*/ 5427081 w 13181540"/>
                  <a:gd name="connsiteY26" fmla="*/ 13992467 h 14089632"/>
                  <a:gd name="connsiteX27" fmla="*/ 2030824 w 13181540"/>
                  <a:gd name="connsiteY27" fmla="*/ 12459489 h 14089632"/>
                  <a:gd name="connsiteX28" fmla="*/ 0 w 13181540"/>
                  <a:gd name="connsiteY28" fmla="*/ 7139525 h 14089632"/>
                  <a:gd name="connsiteX29" fmla="*/ 1832563 w 13181540"/>
                  <a:gd name="connsiteY29" fmla="*/ 1842959 h 14089632"/>
                  <a:gd name="connsiteX30" fmla="*/ 5196296 w 13181540"/>
                  <a:gd name="connsiteY30" fmla="*/ 114940 h 14089632"/>
                  <a:gd name="connsiteX31" fmla="*/ 6584990 w 13181540"/>
                  <a:gd name="connsiteY31" fmla="*/ 0 h 14089632"/>
                  <a:gd name="connsiteX0" fmla="*/ 6586494 w 13181540"/>
                  <a:gd name="connsiteY0" fmla="*/ 2868140 h 14089632"/>
                  <a:gd name="connsiteX1" fmla="*/ 6580227 w 13181540"/>
                  <a:gd name="connsiteY1" fmla="*/ 2869151 h 14089632"/>
                  <a:gd name="connsiteX2" fmla="*/ 6580227 w 13181540"/>
                  <a:gd name="connsiteY2" fmla="*/ 2868572 h 14089632"/>
                  <a:gd name="connsiteX3" fmla="*/ 5402451 w 13181540"/>
                  <a:gd name="connsiteY3" fmla="*/ 3056448 h 14089632"/>
                  <a:gd name="connsiteX4" fmla="*/ 4515299 w 13181540"/>
                  <a:gd name="connsiteY4" fmla="*/ 3625211 h 14089632"/>
                  <a:gd name="connsiteX5" fmla="*/ 3589727 w 13181540"/>
                  <a:gd name="connsiteY5" fmla="*/ 5682357 h 14089632"/>
                  <a:gd name="connsiteX6" fmla="*/ 9571360 w 13181540"/>
                  <a:gd name="connsiteY6" fmla="*/ 5682086 h 14089632"/>
                  <a:gd name="connsiteX7" fmla="*/ 8645336 w 13181540"/>
                  <a:gd name="connsiteY7" fmla="*/ 3583908 h 14089632"/>
                  <a:gd name="connsiteX8" fmla="*/ 6586494 w 13181540"/>
                  <a:gd name="connsiteY8" fmla="*/ 2868140 h 14089632"/>
                  <a:gd name="connsiteX9" fmla="*/ 6584990 w 13181540"/>
                  <a:gd name="connsiteY9" fmla="*/ 0 h 14089632"/>
                  <a:gd name="connsiteX10" fmla="*/ 6584990 w 13181540"/>
                  <a:gd name="connsiteY10" fmla="*/ 2583 h 14089632"/>
                  <a:gd name="connsiteX11" fmla="*/ 6585079 w 13181540"/>
                  <a:gd name="connsiteY11" fmla="*/ 2575 h 14089632"/>
                  <a:gd name="connsiteX12" fmla="*/ 9709708 w 13181540"/>
                  <a:gd name="connsiteY12" fmla="*/ 625326 h 14089632"/>
                  <a:gd name="connsiteX13" fmla="*/ 12004184 w 13181540"/>
                  <a:gd name="connsiteY13" fmla="*/ 2591716 h 14089632"/>
                  <a:gd name="connsiteX14" fmla="*/ 13061998 w 13181540"/>
                  <a:gd name="connsiteY14" fmla="*/ 5336635 h 14089632"/>
                  <a:gd name="connsiteX15" fmla="*/ 13178084 w 13181540"/>
                  <a:gd name="connsiteY15" fmla="*/ 7973127 h 14089632"/>
                  <a:gd name="connsiteX16" fmla="*/ 3503172 w 13181540"/>
                  <a:gd name="connsiteY16" fmla="*/ 7974710 h 14089632"/>
                  <a:gd name="connsiteX17" fmla="*/ 4894093 w 13181540"/>
                  <a:gd name="connsiteY17" fmla="*/ 10779411 h 14089632"/>
                  <a:gd name="connsiteX18" fmla="*/ 5772427 w 13181540"/>
                  <a:gd name="connsiteY18" fmla="*/ 11153828 h 14089632"/>
                  <a:gd name="connsiteX19" fmla="*/ 6810850 w 13181540"/>
                  <a:gd name="connsiteY19" fmla="*/ 11280001 h 14089632"/>
                  <a:gd name="connsiteX20" fmla="*/ 8739303 w 13181540"/>
                  <a:gd name="connsiteY20" fmla="*/ 10672330 h 14089632"/>
                  <a:gd name="connsiteX21" fmla="*/ 9454832 w 13181540"/>
                  <a:gd name="connsiteY21" fmla="*/ 9760822 h 14089632"/>
                  <a:gd name="connsiteX22" fmla="*/ 12998571 w 13181540"/>
                  <a:gd name="connsiteY22" fmla="*/ 9760822 h 14089632"/>
                  <a:gd name="connsiteX23" fmla="*/ 11710668 w 13181540"/>
                  <a:gd name="connsiteY23" fmla="*/ 12155903 h 14089632"/>
                  <a:gd name="connsiteX24" fmla="*/ 8231916 w 13181540"/>
                  <a:gd name="connsiteY24" fmla="*/ 13968312 h 14089632"/>
                  <a:gd name="connsiteX25" fmla="*/ 6717187 w 13181540"/>
                  <a:gd name="connsiteY25" fmla="*/ 14088918 h 14089632"/>
                  <a:gd name="connsiteX26" fmla="*/ 5427081 w 13181540"/>
                  <a:gd name="connsiteY26" fmla="*/ 13992467 h 14089632"/>
                  <a:gd name="connsiteX27" fmla="*/ 2030824 w 13181540"/>
                  <a:gd name="connsiteY27" fmla="*/ 12459489 h 14089632"/>
                  <a:gd name="connsiteX28" fmla="*/ 0 w 13181540"/>
                  <a:gd name="connsiteY28" fmla="*/ 7139525 h 14089632"/>
                  <a:gd name="connsiteX29" fmla="*/ 1832563 w 13181540"/>
                  <a:gd name="connsiteY29" fmla="*/ 1842959 h 14089632"/>
                  <a:gd name="connsiteX30" fmla="*/ 5196296 w 13181540"/>
                  <a:gd name="connsiteY30" fmla="*/ 114940 h 14089632"/>
                  <a:gd name="connsiteX31" fmla="*/ 6584990 w 13181540"/>
                  <a:gd name="connsiteY31" fmla="*/ 0 h 14089632"/>
                  <a:gd name="connsiteX0" fmla="*/ 6586494 w 13181540"/>
                  <a:gd name="connsiteY0" fmla="*/ 2868140 h 14089632"/>
                  <a:gd name="connsiteX1" fmla="*/ 6580227 w 13181540"/>
                  <a:gd name="connsiteY1" fmla="*/ 2869151 h 14089632"/>
                  <a:gd name="connsiteX2" fmla="*/ 6580227 w 13181540"/>
                  <a:gd name="connsiteY2" fmla="*/ 2868572 h 14089632"/>
                  <a:gd name="connsiteX3" fmla="*/ 5402451 w 13181540"/>
                  <a:gd name="connsiteY3" fmla="*/ 3056448 h 14089632"/>
                  <a:gd name="connsiteX4" fmla="*/ 4515299 w 13181540"/>
                  <a:gd name="connsiteY4" fmla="*/ 3625211 h 14089632"/>
                  <a:gd name="connsiteX5" fmla="*/ 3589727 w 13181540"/>
                  <a:gd name="connsiteY5" fmla="*/ 5682357 h 14089632"/>
                  <a:gd name="connsiteX6" fmla="*/ 9571360 w 13181540"/>
                  <a:gd name="connsiteY6" fmla="*/ 5682086 h 14089632"/>
                  <a:gd name="connsiteX7" fmla="*/ 8645336 w 13181540"/>
                  <a:gd name="connsiteY7" fmla="*/ 3583908 h 14089632"/>
                  <a:gd name="connsiteX8" fmla="*/ 6586494 w 13181540"/>
                  <a:gd name="connsiteY8" fmla="*/ 2868140 h 14089632"/>
                  <a:gd name="connsiteX9" fmla="*/ 6584990 w 13181540"/>
                  <a:gd name="connsiteY9" fmla="*/ 0 h 14089632"/>
                  <a:gd name="connsiteX10" fmla="*/ 6584990 w 13181540"/>
                  <a:gd name="connsiteY10" fmla="*/ 2583 h 14089632"/>
                  <a:gd name="connsiteX11" fmla="*/ 6585079 w 13181540"/>
                  <a:gd name="connsiteY11" fmla="*/ 2575 h 14089632"/>
                  <a:gd name="connsiteX12" fmla="*/ 9709708 w 13181540"/>
                  <a:gd name="connsiteY12" fmla="*/ 625326 h 14089632"/>
                  <a:gd name="connsiteX13" fmla="*/ 12004184 w 13181540"/>
                  <a:gd name="connsiteY13" fmla="*/ 2591716 h 14089632"/>
                  <a:gd name="connsiteX14" fmla="*/ 13061998 w 13181540"/>
                  <a:gd name="connsiteY14" fmla="*/ 5336635 h 14089632"/>
                  <a:gd name="connsiteX15" fmla="*/ 13178084 w 13181540"/>
                  <a:gd name="connsiteY15" fmla="*/ 7973127 h 14089632"/>
                  <a:gd name="connsiteX16" fmla="*/ 3503172 w 13181540"/>
                  <a:gd name="connsiteY16" fmla="*/ 7974710 h 14089632"/>
                  <a:gd name="connsiteX17" fmla="*/ 4894093 w 13181540"/>
                  <a:gd name="connsiteY17" fmla="*/ 10779411 h 14089632"/>
                  <a:gd name="connsiteX18" fmla="*/ 5772427 w 13181540"/>
                  <a:gd name="connsiteY18" fmla="*/ 11153828 h 14089632"/>
                  <a:gd name="connsiteX19" fmla="*/ 6810850 w 13181540"/>
                  <a:gd name="connsiteY19" fmla="*/ 11280001 h 14089632"/>
                  <a:gd name="connsiteX20" fmla="*/ 8739303 w 13181540"/>
                  <a:gd name="connsiteY20" fmla="*/ 10672330 h 14089632"/>
                  <a:gd name="connsiteX21" fmla="*/ 9454832 w 13181540"/>
                  <a:gd name="connsiteY21" fmla="*/ 9760822 h 14089632"/>
                  <a:gd name="connsiteX22" fmla="*/ 12998571 w 13181540"/>
                  <a:gd name="connsiteY22" fmla="*/ 9760822 h 14089632"/>
                  <a:gd name="connsiteX23" fmla="*/ 11710668 w 13181540"/>
                  <a:gd name="connsiteY23" fmla="*/ 12155903 h 14089632"/>
                  <a:gd name="connsiteX24" fmla="*/ 8231916 w 13181540"/>
                  <a:gd name="connsiteY24" fmla="*/ 13968312 h 14089632"/>
                  <a:gd name="connsiteX25" fmla="*/ 6717187 w 13181540"/>
                  <a:gd name="connsiteY25" fmla="*/ 14088918 h 14089632"/>
                  <a:gd name="connsiteX26" fmla="*/ 5427081 w 13181540"/>
                  <a:gd name="connsiteY26" fmla="*/ 13992467 h 14089632"/>
                  <a:gd name="connsiteX27" fmla="*/ 2030824 w 13181540"/>
                  <a:gd name="connsiteY27" fmla="*/ 12459489 h 14089632"/>
                  <a:gd name="connsiteX28" fmla="*/ 0 w 13181540"/>
                  <a:gd name="connsiteY28" fmla="*/ 7139525 h 14089632"/>
                  <a:gd name="connsiteX29" fmla="*/ 1832563 w 13181540"/>
                  <a:gd name="connsiteY29" fmla="*/ 1842959 h 14089632"/>
                  <a:gd name="connsiteX30" fmla="*/ 5196296 w 13181540"/>
                  <a:gd name="connsiteY30" fmla="*/ 114940 h 14089632"/>
                  <a:gd name="connsiteX31" fmla="*/ 6584990 w 13181540"/>
                  <a:gd name="connsiteY31" fmla="*/ 0 h 14089632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3181540" h="14087251">
                    <a:moveTo>
                      <a:pt x="6586494" y="2865759"/>
                    </a:moveTo>
                    <a:lnTo>
                      <a:pt x="6580227" y="2866770"/>
                    </a:lnTo>
                    <a:lnTo>
                      <a:pt x="6580227" y="2866191"/>
                    </a:lnTo>
                    <a:cubicBezTo>
                      <a:pt x="6196892" y="2868643"/>
                      <a:pt x="5771900" y="2922011"/>
                      <a:pt x="5402451" y="3054067"/>
                    </a:cubicBezTo>
                    <a:cubicBezTo>
                      <a:pt x="5056295" y="3180492"/>
                      <a:pt x="4760413" y="3370093"/>
                      <a:pt x="4515299" y="3622830"/>
                    </a:cubicBezTo>
                    <a:cubicBezTo>
                      <a:pt x="4023091" y="4128345"/>
                      <a:pt x="3715422" y="4814832"/>
                      <a:pt x="3589727" y="5679976"/>
                    </a:cubicBezTo>
                    <a:lnTo>
                      <a:pt x="9571360" y="5679705"/>
                    </a:lnTo>
                    <a:cubicBezTo>
                      <a:pt x="9508869" y="4758562"/>
                      <a:pt x="9199625" y="4058204"/>
                      <a:pt x="8645336" y="3581527"/>
                    </a:cubicBezTo>
                    <a:cubicBezTo>
                      <a:pt x="8093045" y="3104267"/>
                      <a:pt x="7405821" y="2865759"/>
                      <a:pt x="6586494" y="2865759"/>
                    </a:cubicBezTo>
                    <a:close/>
                    <a:moveTo>
                      <a:pt x="6589752" y="0"/>
                    </a:moveTo>
                    <a:lnTo>
                      <a:pt x="6584990" y="202"/>
                    </a:lnTo>
                    <a:cubicBezTo>
                      <a:pt x="6585020" y="199"/>
                      <a:pt x="6585049" y="197"/>
                      <a:pt x="6585079" y="194"/>
                    </a:cubicBezTo>
                    <a:cubicBezTo>
                      <a:pt x="7741302" y="194"/>
                      <a:pt x="8782268" y="208736"/>
                      <a:pt x="9709708" y="622945"/>
                    </a:cubicBezTo>
                    <a:cubicBezTo>
                      <a:pt x="10635419" y="1038884"/>
                      <a:pt x="11399982" y="1693283"/>
                      <a:pt x="12004184" y="2589335"/>
                    </a:cubicBezTo>
                    <a:cubicBezTo>
                      <a:pt x="12548770" y="3378982"/>
                      <a:pt x="12901658" y="4293858"/>
                      <a:pt x="13061998" y="5334254"/>
                    </a:cubicBezTo>
                    <a:cubicBezTo>
                      <a:pt x="13156138" y="5945010"/>
                      <a:pt x="13193786" y="6823653"/>
                      <a:pt x="13178084" y="7970746"/>
                    </a:cubicBezTo>
                    <a:lnTo>
                      <a:pt x="3503172" y="7972329"/>
                    </a:lnTo>
                    <a:cubicBezTo>
                      <a:pt x="3556594" y="9305612"/>
                      <a:pt x="4021674" y="10240138"/>
                      <a:pt x="4894093" y="10777030"/>
                    </a:cubicBezTo>
                    <a:cubicBezTo>
                      <a:pt x="5160351" y="10943437"/>
                      <a:pt x="5453017" y="11068243"/>
                      <a:pt x="5772427" y="11151447"/>
                    </a:cubicBezTo>
                    <a:cubicBezTo>
                      <a:pt x="6080470" y="11231605"/>
                      <a:pt x="6448041" y="11268899"/>
                      <a:pt x="6810850" y="11277620"/>
                    </a:cubicBezTo>
                    <a:cubicBezTo>
                      <a:pt x="7601965" y="11277620"/>
                      <a:pt x="8244783" y="11075713"/>
                      <a:pt x="8739303" y="10669949"/>
                    </a:cubicBezTo>
                    <a:cubicBezTo>
                      <a:pt x="9009086" y="10450395"/>
                      <a:pt x="9247498" y="10146851"/>
                      <a:pt x="9454832" y="9758441"/>
                    </a:cubicBezTo>
                    <a:lnTo>
                      <a:pt x="12998571" y="9758441"/>
                    </a:lnTo>
                    <a:cubicBezTo>
                      <a:pt x="12904459" y="10542952"/>
                      <a:pt x="12476116" y="11343383"/>
                      <a:pt x="11710668" y="12153522"/>
                    </a:cubicBezTo>
                    <a:cubicBezTo>
                      <a:pt x="10818748" y="13120321"/>
                      <a:pt x="9659404" y="13724360"/>
                      <a:pt x="8231916" y="13965931"/>
                    </a:cubicBezTo>
                    <a:cubicBezTo>
                      <a:pt x="7727006" y="14051376"/>
                      <a:pt x="7265147" y="14093343"/>
                      <a:pt x="6717187" y="14086537"/>
                    </a:cubicBezTo>
                    <a:cubicBezTo>
                      <a:pt x="6285985" y="14081181"/>
                      <a:pt x="5852353" y="14060336"/>
                      <a:pt x="5427081" y="13990086"/>
                    </a:cubicBezTo>
                    <a:cubicBezTo>
                      <a:pt x="4177848" y="13786009"/>
                      <a:pt x="3045537" y="13275526"/>
                      <a:pt x="2030824" y="12457108"/>
                    </a:cubicBezTo>
                    <a:cubicBezTo>
                      <a:pt x="677331" y="11367592"/>
                      <a:pt x="0" y="9594758"/>
                      <a:pt x="0" y="7137144"/>
                    </a:cubicBezTo>
                    <a:cubicBezTo>
                      <a:pt x="0" y="4835082"/>
                      <a:pt x="611627" y="3069957"/>
                      <a:pt x="1832563" y="1840578"/>
                    </a:cubicBezTo>
                    <a:cubicBezTo>
                      <a:pt x="2749587" y="919605"/>
                      <a:pt x="3870809" y="343200"/>
                      <a:pt x="5196296" y="112559"/>
                    </a:cubicBezTo>
                    <a:cubicBezTo>
                      <a:pt x="5628237" y="45671"/>
                      <a:pt x="6129236" y="4976"/>
                      <a:pt x="6589752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61" name="Shape 121"/>
              <p:cNvSpPr/>
              <p:nvPr/>
            </p:nvSpPr>
            <p:spPr>
              <a:xfrm>
                <a:off x="8159259" y="3571003"/>
                <a:ext cx="261745" cy="1356116"/>
              </a:xfrm>
              <a:custGeom>
                <a:avLst/>
                <a:gdLst/>
                <a:ahLst/>
                <a:cxnLst/>
                <a:rect l="0" t="0" r="0" b="0"/>
                <a:pathLst>
                  <a:path w="154546" h="799617">
                    <a:moveTo>
                      <a:pt x="0" y="0"/>
                    </a:moveTo>
                    <a:lnTo>
                      <a:pt x="154546" y="0"/>
                    </a:lnTo>
                    <a:lnTo>
                      <a:pt x="154546" y="799617"/>
                    </a:lnTo>
                    <a:lnTo>
                      <a:pt x="0" y="79961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62" name="Shape 23"/>
              <p:cNvSpPr/>
              <p:nvPr/>
            </p:nvSpPr>
            <p:spPr>
              <a:xfrm>
                <a:off x="8488863" y="3653943"/>
                <a:ext cx="561189" cy="1291488"/>
              </a:xfrm>
              <a:custGeom>
                <a:avLst/>
                <a:gdLst/>
                <a:ahLst/>
                <a:cxnLst/>
                <a:rect l="0" t="0" r="0" b="0"/>
                <a:pathLst>
                  <a:path w="331445" h="761479">
                    <a:moveTo>
                      <a:pt x="82436" y="0"/>
                    </a:moveTo>
                    <a:lnTo>
                      <a:pt x="235445" y="0"/>
                    </a:lnTo>
                    <a:lnTo>
                      <a:pt x="235445" y="164948"/>
                    </a:lnTo>
                    <a:lnTo>
                      <a:pt x="331445" y="164948"/>
                    </a:lnTo>
                    <a:lnTo>
                      <a:pt x="331445" y="275057"/>
                    </a:lnTo>
                    <a:lnTo>
                      <a:pt x="235445" y="275057"/>
                    </a:lnTo>
                    <a:lnTo>
                      <a:pt x="235445" y="587566"/>
                    </a:lnTo>
                    <a:cubicBezTo>
                      <a:pt x="235445" y="611746"/>
                      <a:pt x="238519" y="626834"/>
                      <a:pt x="244602" y="632854"/>
                    </a:cubicBezTo>
                    <a:cubicBezTo>
                      <a:pt x="250812" y="638861"/>
                      <a:pt x="269608" y="641795"/>
                      <a:pt x="301117" y="641795"/>
                    </a:cubicBezTo>
                    <a:cubicBezTo>
                      <a:pt x="305803" y="641795"/>
                      <a:pt x="310769" y="641718"/>
                      <a:pt x="316001" y="641503"/>
                    </a:cubicBezTo>
                    <a:cubicBezTo>
                      <a:pt x="321234" y="641299"/>
                      <a:pt x="326339" y="641083"/>
                      <a:pt x="331445" y="640664"/>
                    </a:cubicBezTo>
                    <a:lnTo>
                      <a:pt x="331445" y="756234"/>
                    </a:lnTo>
                    <a:lnTo>
                      <a:pt x="258216" y="758965"/>
                    </a:lnTo>
                    <a:cubicBezTo>
                      <a:pt x="185141" y="761479"/>
                      <a:pt x="135255" y="748830"/>
                      <a:pt x="108496" y="721017"/>
                    </a:cubicBezTo>
                    <a:cubicBezTo>
                      <a:pt x="91173" y="703275"/>
                      <a:pt x="82436" y="675945"/>
                      <a:pt x="82436" y="639064"/>
                    </a:cubicBezTo>
                    <a:lnTo>
                      <a:pt x="82436" y="275057"/>
                    </a:lnTo>
                    <a:lnTo>
                      <a:pt x="0" y="275057"/>
                    </a:lnTo>
                    <a:lnTo>
                      <a:pt x="0" y="164948"/>
                    </a:lnTo>
                    <a:lnTo>
                      <a:pt x="82436" y="164948"/>
                    </a:lnTo>
                    <a:lnTo>
                      <a:pt x="82436" y="0"/>
                    </a:ln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63" name="Shape 24"/>
              <p:cNvSpPr/>
              <p:nvPr/>
            </p:nvSpPr>
            <p:spPr>
              <a:xfrm>
                <a:off x="9138377" y="3575311"/>
                <a:ext cx="902641" cy="1351808"/>
              </a:xfrm>
              <a:custGeom>
                <a:avLst/>
                <a:gdLst/>
                <a:ahLst/>
                <a:cxnLst/>
                <a:rect l="0" t="0" r="0" b="0"/>
                <a:pathLst>
                  <a:path w="532245" h="796976">
                    <a:moveTo>
                      <a:pt x="0" y="0"/>
                    </a:moveTo>
                    <a:lnTo>
                      <a:pt x="154623" y="0"/>
                    </a:lnTo>
                    <a:lnTo>
                      <a:pt x="154623" y="282130"/>
                    </a:lnTo>
                    <a:cubicBezTo>
                      <a:pt x="176975" y="247752"/>
                      <a:pt x="202756" y="223787"/>
                      <a:pt x="232093" y="210287"/>
                    </a:cubicBezTo>
                    <a:cubicBezTo>
                      <a:pt x="261442" y="196672"/>
                      <a:pt x="292392" y="189890"/>
                      <a:pt x="324803" y="189890"/>
                    </a:cubicBezTo>
                    <a:cubicBezTo>
                      <a:pt x="361150" y="189890"/>
                      <a:pt x="394195" y="196253"/>
                      <a:pt x="423888" y="208902"/>
                    </a:cubicBezTo>
                    <a:cubicBezTo>
                      <a:pt x="453581" y="221539"/>
                      <a:pt x="477965" y="240906"/>
                      <a:pt x="497116" y="267030"/>
                    </a:cubicBezTo>
                    <a:cubicBezTo>
                      <a:pt x="513245" y="289039"/>
                      <a:pt x="523151" y="311823"/>
                      <a:pt x="526796" y="335140"/>
                    </a:cubicBezTo>
                    <a:cubicBezTo>
                      <a:pt x="530429" y="358483"/>
                      <a:pt x="532245" y="396621"/>
                      <a:pt x="532245" y="449440"/>
                    </a:cubicBezTo>
                    <a:lnTo>
                      <a:pt x="532245" y="796976"/>
                    </a:lnTo>
                    <a:lnTo>
                      <a:pt x="374345" y="796976"/>
                    </a:lnTo>
                    <a:lnTo>
                      <a:pt x="374345" y="436867"/>
                    </a:lnTo>
                    <a:cubicBezTo>
                      <a:pt x="374345" y="405003"/>
                      <a:pt x="368973" y="379298"/>
                      <a:pt x="358204" y="359740"/>
                    </a:cubicBezTo>
                    <a:cubicBezTo>
                      <a:pt x="344170" y="332219"/>
                      <a:pt x="317614" y="318452"/>
                      <a:pt x="278499" y="318452"/>
                    </a:cubicBezTo>
                    <a:cubicBezTo>
                      <a:pt x="237884" y="318452"/>
                      <a:pt x="207099" y="332143"/>
                      <a:pt x="186119" y="359461"/>
                    </a:cubicBezTo>
                    <a:cubicBezTo>
                      <a:pt x="165088" y="386779"/>
                      <a:pt x="154623" y="425831"/>
                      <a:pt x="154623" y="476555"/>
                    </a:cubicBezTo>
                    <a:lnTo>
                      <a:pt x="154623" y="796976"/>
                    </a:lnTo>
                    <a:lnTo>
                      <a:pt x="0" y="7969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847646" y="1899285"/>
                <a:ext cx="3028912" cy="3027834"/>
              </a:xfrm>
              <a:custGeom>
                <a:avLst/>
                <a:gdLst>
                  <a:gd name="connsiteX0" fmla="*/ 268176 w 1785620"/>
                  <a:gd name="connsiteY0" fmla="*/ 184969 h 1784985"/>
                  <a:gd name="connsiteX1" fmla="*/ 182787 w 1785620"/>
                  <a:gd name="connsiteY1" fmla="*/ 270374 h 1784985"/>
                  <a:gd name="connsiteX2" fmla="*/ 182787 w 1785620"/>
                  <a:gd name="connsiteY2" fmla="*/ 1517850 h 1784985"/>
                  <a:gd name="connsiteX3" fmla="*/ 267096 w 1785620"/>
                  <a:gd name="connsiteY3" fmla="*/ 1602189 h 1784985"/>
                  <a:gd name="connsiteX4" fmla="*/ 578861 w 1785620"/>
                  <a:gd name="connsiteY4" fmla="*/ 1602189 h 1784985"/>
                  <a:gd name="connsiteX5" fmla="*/ 624774 w 1785620"/>
                  <a:gd name="connsiteY5" fmla="*/ 1602189 h 1784985"/>
                  <a:gd name="connsiteX6" fmla="*/ 624774 w 1785620"/>
                  <a:gd name="connsiteY6" fmla="*/ 1434896 h 1784985"/>
                  <a:gd name="connsiteX7" fmla="*/ 624774 w 1785620"/>
                  <a:gd name="connsiteY7" fmla="*/ 1432724 h 1784985"/>
                  <a:gd name="connsiteX8" fmla="*/ 892810 w 1785620"/>
                  <a:gd name="connsiteY8" fmla="*/ 1432724 h 1784985"/>
                  <a:gd name="connsiteX9" fmla="*/ 1160833 w 1785620"/>
                  <a:gd name="connsiteY9" fmla="*/ 1432724 h 1784985"/>
                  <a:gd name="connsiteX10" fmla="*/ 1160833 w 1785620"/>
                  <a:gd name="connsiteY10" fmla="*/ 1434896 h 1784985"/>
                  <a:gd name="connsiteX11" fmla="*/ 1160833 w 1785620"/>
                  <a:gd name="connsiteY11" fmla="*/ 1602189 h 1784985"/>
                  <a:gd name="connsiteX12" fmla="*/ 1206772 w 1785620"/>
                  <a:gd name="connsiteY12" fmla="*/ 1602189 h 1784985"/>
                  <a:gd name="connsiteX13" fmla="*/ 1518524 w 1785620"/>
                  <a:gd name="connsiteY13" fmla="*/ 1602189 h 1784985"/>
                  <a:gd name="connsiteX14" fmla="*/ 1602833 w 1785620"/>
                  <a:gd name="connsiteY14" fmla="*/ 1517850 h 1784985"/>
                  <a:gd name="connsiteX15" fmla="*/ 1602833 w 1785620"/>
                  <a:gd name="connsiteY15" fmla="*/ 270374 h 1784985"/>
                  <a:gd name="connsiteX16" fmla="*/ 1517445 w 1785620"/>
                  <a:gd name="connsiteY16" fmla="*/ 184969 h 1784985"/>
                  <a:gd name="connsiteX17" fmla="*/ 1206772 w 1785620"/>
                  <a:gd name="connsiteY17" fmla="*/ 184969 h 1784985"/>
                  <a:gd name="connsiteX18" fmla="*/ 892810 w 1785620"/>
                  <a:gd name="connsiteY18" fmla="*/ 498146 h 1784985"/>
                  <a:gd name="connsiteX19" fmla="*/ 578861 w 1785620"/>
                  <a:gd name="connsiteY19" fmla="*/ 184969 h 1784985"/>
                  <a:gd name="connsiteX20" fmla="*/ 192438 w 1785620"/>
                  <a:gd name="connsiteY20" fmla="*/ 0 h 1784985"/>
                  <a:gd name="connsiteX21" fmla="*/ 654446 w 1785620"/>
                  <a:gd name="connsiteY21" fmla="*/ 0 h 1784985"/>
                  <a:gd name="connsiteX22" fmla="*/ 892810 w 1785620"/>
                  <a:gd name="connsiteY22" fmla="*/ 237779 h 1784985"/>
                  <a:gd name="connsiteX23" fmla="*/ 1131174 w 1785620"/>
                  <a:gd name="connsiteY23" fmla="*/ 0 h 1784985"/>
                  <a:gd name="connsiteX24" fmla="*/ 1593182 w 1785620"/>
                  <a:gd name="connsiteY24" fmla="*/ 0 h 1784985"/>
                  <a:gd name="connsiteX25" fmla="*/ 1785620 w 1785620"/>
                  <a:gd name="connsiteY25" fmla="*/ 192512 h 1784985"/>
                  <a:gd name="connsiteX26" fmla="*/ 1785620 w 1785620"/>
                  <a:gd name="connsiteY26" fmla="*/ 1593579 h 1784985"/>
                  <a:gd name="connsiteX27" fmla="*/ 1594250 w 1785620"/>
                  <a:gd name="connsiteY27" fmla="*/ 1784985 h 1784985"/>
                  <a:gd name="connsiteX28" fmla="*/ 978059 w 1785620"/>
                  <a:gd name="connsiteY28" fmla="*/ 1784985 h 1784985"/>
                  <a:gd name="connsiteX29" fmla="*/ 978059 w 1785620"/>
                  <a:gd name="connsiteY29" fmla="*/ 1615521 h 1784985"/>
                  <a:gd name="connsiteX30" fmla="*/ 892810 w 1785620"/>
                  <a:gd name="connsiteY30" fmla="*/ 1615521 h 1784985"/>
                  <a:gd name="connsiteX31" fmla="*/ 807549 w 1785620"/>
                  <a:gd name="connsiteY31" fmla="*/ 1615521 h 1784985"/>
                  <a:gd name="connsiteX32" fmla="*/ 807549 w 1785620"/>
                  <a:gd name="connsiteY32" fmla="*/ 1784985 h 1784985"/>
                  <a:gd name="connsiteX33" fmla="*/ 191371 w 1785620"/>
                  <a:gd name="connsiteY33" fmla="*/ 1784985 h 1784985"/>
                  <a:gd name="connsiteX34" fmla="*/ 0 w 1785620"/>
                  <a:gd name="connsiteY34" fmla="*/ 1593579 h 1784985"/>
                  <a:gd name="connsiteX35" fmla="*/ 0 w 1785620"/>
                  <a:gd name="connsiteY35" fmla="*/ 192512 h 1784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85620" h="1784985">
                    <a:moveTo>
                      <a:pt x="268176" y="184969"/>
                    </a:moveTo>
                    <a:lnTo>
                      <a:pt x="182787" y="270374"/>
                    </a:lnTo>
                    <a:lnTo>
                      <a:pt x="182787" y="1517850"/>
                    </a:lnTo>
                    <a:lnTo>
                      <a:pt x="267096" y="1602189"/>
                    </a:lnTo>
                    <a:lnTo>
                      <a:pt x="578861" y="1602189"/>
                    </a:lnTo>
                    <a:lnTo>
                      <a:pt x="624774" y="1602189"/>
                    </a:lnTo>
                    <a:lnTo>
                      <a:pt x="624774" y="1434896"/>
                    </a:lnTo>
                    <a:lnTo>
                      <a:pt x="624774" y="1432724"/>
                    </a:lnTo>
                    <a:lnTo>
                      <a:pt x="892810" y="1432724"/>
                    </a:lnTo>
                    <a:lnTo>
                      <a:pt x="1160833" y="1432724"/>
                    </a:lnTo>
                    <a:lnTo>
                      <a:pt x="1160833" y="1434896"/>
                    </a:lnTo>
                    <a:lnTo>
                      <a:pt x="1160833" y="1602189"/>
                    </a:lnTo>
                    <a:lnTo>
                      <a:pt x="1206772" y="1602189"/>
                    </a:lnTo>
                    <a:lnTo>
                      <a:pt x="1518524" y="1602189"/>
                    </a:lnTo>
                    <a:lnTo>
                      <a:pt x="1602833" y="1517850"/>
                    </a:lnTo>
                    <a:lnTo>
                      <a:pt x="1602833" y="270374"/>
                    </a:lnTo>
                    <a:lnTo>
                      <a:pt x="1517445" y="184969"/>
                    </a:lnTo>
                    <a:lnTo>
                      <a:pt x="1206772" y="184969"/>
                    </a:lnTo>
                    <a:lnTo>
                      <a:pt x="892810" y="498146"/>
                    </a:lnTo>
                    <a:lnTo>
                      <a:pt x="578861" y="184969"/>
                    </a:lnTo>
                    <a:close/>
                    <a:moveTo>
                      <a:pt x="192438" y="0"/>
                    </a:moveTo>
                    <a:lnTo>
                      <a:pt x="654446" y="0"/>
                    </a:lnTo>
                    <a:lnTo>
                      <a:pt x="892810" y="237779"/>
                    </a:lnTo>
                    <a:lnTo>
                      <a:pt x="1131174" y="0"/>
                    </a:lnTo>
                    <a:lnTo>
                      <a:pt x="1593182" y="0"/>
                    </a:lnTo>
                    <a:lnTo>
                      <a:pt x="1785620" y="192512"/>
                    </a:lnTo>
                    <a:lnTo>
                      <a:pt x="1785620" y="1593579"/>
                    </a:lnTo>
                    <a:lnTo>
                      <a:pt x="1594250" y="1784985"/>
                    </a:lnTo>
                    <a:lnTo>
                      <a:pt x="978059" y="1784985"/>
                    </a:lnTo>
                    <a:lnTo>
                      <a:pt x="978059" y="1615521"/>
                    </a:lnTo>
                    <a:lnTo>
                      <a:pt x="892810" y="1615521"/>
                    </a:lnTo>
                    <a:lnTo>
                      <a:pt x="807549" y="1615521"/>
                    </a:lnTo>
                    <a:lnTo>
                      <a:pt x="807549" y="1784985"/>
                    </a:lnTo>
                    <a:lnTo>
                      <a:pt x="191371" y="1784985"/>
                    </a:lnTo>
                    <a:lnTo>
                      <a:pt x="0" y="1593579"/>
                    </a:lnTo>
                    <a:lnTo>
                      <a:pt x="0" y="192512"/>
                    </a:lnTo>
                    <a:close/>
                  </a:path>
                </a:pathLst>
              </a:custGeom>
              <a:gradFill>
                <a:gsLst>
                  <a:gs pos="0">
                    <a:srgbClr val="005CA9"/>
                  </a:gs>
                  <a:gs pos="100000">
                    <a:srgbClr val="25215D"/>
                  </a:gs>
                </a:gsLst>
                <a:lin ang="18900000" scaled="0"/>
              </a:gra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72" name="Freeform 71"/>
              <p:cNvSpPr/>
              <p:nvPr/>
            </p:nvSpPr>
            <p:spPr>
              <a:xfrm flipH="1">
                <a:off x="6295810" y="2220272"/>
                <a:ext cx="1027589" cy="1068521"/>
              </a:xfrm>
              <a:custGeom>
                <a:avLst/>
                <a:gdLst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3537 w 13627074"/>
                  <a:gd name="connsiteY11" fmla="*/ 2940735 h 14169871"/>
                  <a:gd name="connsiteX12" fmla="*/ 6830968 w 13627074"/>
                  <a:gd name="connsiteY12" fmla="*/ 0 h 14169871"/>
                  <a:gd name="connsiteX13" fmla="*/ 6813537 w 13627074"/>
                  <a:gd name="connsiteY13" fmla="*/ 1439 h 14169871"/>
                  <a:gd name="connsiteX14" fmla="*/ 6796106 w 13627074"/>
                  <a:gd name="connsiteY14" fmla="*/ 0 h 14169871"/>
                  <a:gd name="connsiteX15" fmla="*/ 1682973 w 13627074"/>
                  <a:gd name="connsiteY15" fmla="*/ 2107793 h 14169871"/>
                  <a:gd name="connsiteX16" fmla="*/ 0 w 13627074"/>
                  <a:gd name="connsiteY16" fmla="*/ 7092792 h 14169871"/>
                  <a:gd name="connsiteX17" fmla="*/ 1682973 w 13627074"/>
                  <a:gd name="connsiteY17" fmla="*/ 12093483 h 14169871"/>
                  <a:gd name="connsiteX18" fmla="*/ 6796106 w 13627074"/>
                  <a:gd name="connsiteY18" fmla="*/ 14169871 h 14169871"/>
                  <a:gd name="connsiteX19" fmla="*/ 6813537 w 13627074"/>
                  <a:gd name="connsiteY19" fmla="*/ 14168455 h 14169871"/>
                  <a:gd name="connsiteX20" fmla="*/ 6830968 w 13627074"/>
                  <a:gd name="connsiteY20" fmla="*/ 14169871 h 14169871"/>
                  <a:gd name="connsiteX21" fmla="*/ 11944100 w 13627074"/>
                  <a:gd name="connsiteY21" fmla="*/ 12093483 h 14169871"/>
                  <a:gd name="connsiteX22" fmla="*/ 13627074 w 13627074"/>
                  <a:gd name="connsiteY22" fmla="*/ 7092792 h 14169871"/>
                  <a:gd name="connsiteX23" fmla="*/ 11944100 w 13627074"/>
                  <a:gd name="connsiteY23" fmla="*/ 2107793 h 14169871"/>
                  <a:gd name="connsiteX24" fmla="*/ 6830968 w 13627074"/>
                  <a:gd name="connsiteY24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3537 w 13627074"/>
                  <a:gd name="connsiteY11" fmla="*/ 2940735 h 14169871"/>
                  <a:gd name="connsiteX12" fmla="*/ 6818395 w 13627074"/>
                  <a:gd name="connsiteY12" fmla="*/ 2940286 h 14169871"/>
                  <a:gd name="connsiteX13" fmla="*/ 6830968 w 13627074"/>
                  <a:gd name="connsiteY13" fmla="*/ 0 h 14169871"/>
                  <a:gd name="connsiteX14" fmla="*/ 6796106 w 13627074"/>
                  <a:gd name="connsiteY14" fmla="*/ 0 h 14169871"/>
                  <a:gd name="connsiteX15" fmla="*/ 1682973 w 13627074"/>
                  <a:gd name="connsiteY15" fmla="*/ 2107793 h 14169871"/>
                  <a:gd name="connsiteX16" fmla="*/ 0 w 13627074"/>
                  <a:gd name="connsiteY16" fmla="*/ 7092792 h 14169871"/>
                  <a:gd name="connsiteX17" fmla="*/ 1682973 w 13627074"/>
                  <a:gd name="connsiteY17" fmla="*/ 12093483 h 14169871"/>
                  <a:gd name="connsiteX18" fmla="*/ 6796106 w 13627074"/>
                  <a:gd name="connsiteY18" fmla="*/ 14169871 h 14169871"/>
                  <a:gd name="connsiteX19" fmla="*/ 6813537 w 13627074"/>
                  <a:gd name="connsiteY19" fmla="*/ 14168455 h 14169871"/>
                  <a:gd name="connsiteX20" fmla="*/ 6830968 w 13627074"/>
                  <a:gd name="connsiteY20" fmla="*/ 14169871 h 14169871"/>
                  <a:gd name="connsiteX21" fmla="*/ 11944100 w 13627074"/>
                  <a:gd name="connsiteY21" fmla="*/ 12093483 h 14169871"/>
                  <a:gd name="connsiteX22" fmla="*/ 13627074 w 13627074"/>
                  <a:gd name="connsiteY22" fmla="*/ 7092792 h 14169871"/>
                  <a:gd name="connsiteX23" fmla="*/ 11944100 w 13627074"/>
                  <a:gd name="connsiteY23" fmla="*/ 2107793 h 14169871"/>
                  <a:gd name="connsiteX24" fmla="*/ 6830968 w 13627074"/>
                  <a:gd name="connsiteY24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39731 w 13627074"/>
                  <a:gd name="connsiteY11" fmla="*/ 3312210 h 14169871"/>
                  <a:gd name="connsiteX12" fmla="*/ 6818395 w 13627074"/>
                  <a:gd name="connsiteY12" fmla="*/ 2940286 h 14169871"/>
                  <a:gd name="connsiteX13" fmla="*/ 6830968 w 13627074"/>
                  <a:gd name="connsiteY13" fmla="*/ 0 h 14169871"/>
                  <a:gd name="connsiteX14" fmla="*/ 6796106 w 13627074"/>
                  <a:gd name="connsiteY14" fmla="*/ 0 h 14169871"/>
                  <a:gd name="connsiteX15" fmla="*/ 1682973 w 13627074"/>
                  <a:gd name="connsiteY15" fmla="*/ 2107793 h 14169871"/>
                  <a:gd name="connsiteX16" fmla="*/ 0 w 13627074"/>
                  <a:gd name="connsiteY16" fmla="*/ 7092792 h 14169871"/>
                  <a:gd name="connsiteX17" fmla="*/ 1682973 w 13627074"/>
                  <a:gd name="connsiteY17" fmla="*/ 12093483 h 14169871"/>
                  <a:gd name="connsiteX18" fmla="*/ 6796106 w 13627074"/>
                  <a:gd name="connsiteY18" fmla="*/ 14169871 h 14169871"/>
                  <a:gd name="connsiteX19" fmla="*/ 6813537 w 13627074"/>
                  <a:gd name="connsiteY19" fmla="*/ 14168455 h 14169871"/>
                  <a:gd name="connsiteX20" fmla="*/ 6830968 w 13627074"/>
                  <a:gd name="connsiteY20" fmla="*/ 14169871 h 14169871"/>
                  <a:gd name="connsiteX21" fmla="*/ 11944100 w 13627074"/>
                  <a:gd name="connsiteY21" fmla="*/ 12093483 h 14169871"/>
                  <a:gd name="connsiteX22" fmla="*/ 13627074 w 13627074"/>
                  <a:gd name="connsiteY22" fmla="*/ 7092792 h 14169871"/>
                  <a:gd name="connsiteX23" fmla="*/ 11944100 w 13627074"/>
                  <a:gd name="connsiteY23" fmla="*/ 2107793 h 14169871"/>
                  <a:gd name="connsiteX24" fmla="*/ 6830968 w 13627074"/>
                  <a:gd name="connsiteY24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8395 w 13627074"/>
                  <a:gd name="connsiteY11" fmla="*/ 2940286 h 14169871"/>
                  <a:gd name="connsiteX12" fmla="*/ 6830968 w 13627074"/>
                  <a:gd name="connsiteY12" fmla="*/ 0 h 14169871"/>
                  <a:gd name="connsiteX13" fmla="*/ 6796106 w 13627074"/>
                  <a:gd name="connsiteY13" fmla="*/ 0 h 14169871"/>
                  <a:gd name="connsiteX14" fmla="*/ 1682973 w 13627074"/>
                  <a:gd name="connsiteY14" fmla="*/ 2107793 h 14169871"/>
                  <a:gd name="connsiteX15" fmla="*/ 0 w 13627074"/>
                  <a:gd name="connsiteY15" fmla="*/ 7092792 h 14169871"/>
                  <a:gd name="connsiteX16" fmla="*/ 1682973 w 13627074"/>
                  <a:gd name="connsiteY16" fmla="*/ 12093483 h 14169871"/>
                  <a:gd name="connsiteX17" fmla="*/ 6796106 w 13627074"/>
                  <a:gd name="connsiteY17" fmla="*/ 14169871 h 14169871"/>
                  <a:gd name="connsiteX18" fmla="*/ 6813537 w 13627074"/>
                  <a:gd name="connsiteY18" fmla="*/ 14168455 h 14169871"/>
                  <a:gd name="connsiteX19" fmla="*/ 6830968 w 13627074"/>
                  <a:gd name="connsiteY19" fmla="*/ 14169871 h 14169871"/>
                  <a:gd name="connsiteX20" fmla="*/ 11944100 w 13627074"/>
                  <a:gd name="connsiteY20" fmla="*/ 12093483 h 14169871"/>
                  <a:gd name="connsiteX21" fmla="*/ 13627074 w 13627074"/>
                  <a:gd name="connsiteY21" fmla="*/ 7092792 h 14169871"/>
                  <a:gd name="connsiteX22" fmla="*/ 11944100 w 13627074"/>
                  <a:gd name="connsiteY22" fmla="*/ 2107793 h 14169871"/>
                  <a:gd name="connsiteX23" fmla="*/ 6830968 w 13627074"/>
                  <a:gd name="connsiteY23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27824 w 13627074"/>
                  <a:gd name="connsiteY5" fmla="*/ 11044023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8395 w 13627074"/>
                  <a:gd name="connsiteY11" fmla="*/ 2940286 h 14169871"/>
                  <a:gd name="connsiteX12" fmla="*/ 6830968 w 13627074"/>
                  <a:gd name="connsiteY12" fmla="*/ 0 h 14169871"/>
                  <a:gd name="connsiteX13" fmla="*/ 6796106 w 13627074"/>
                  <a:gd name="connsiteY13" fmla="*/ 0 h 14169871"/>
                  <a:gd name="connsiteX14" fmla="*/ 1682973 w 13627074"/>
                  <a:gd name="connsiteY14" fmla="*/ 2107793 h 14169871"/>
                  <a:gd name="connsiteX15" fmla="*/ 0 w 13627074"/>
                  <a:gd name="connsiteY15" fmla="*/ 7092792 h 14169871"/>
                  <a:gd name="connsiteX16" fmla="*/ 1682973 w 13627074"/>
                  <a:gd name="connsiteY16" fmla="*/ 12093483 h 14169871"/>
                  <a:gd name="connsiteX17" fmla="*/ 6796106 w 13627074"/>
                  <a:gd name="connsiteY17" fmla="*/ 14169871 h 14169871"/>
                  <a:gd name="connsiteX18" fmla="*/ 6813537 w 13627074"/>
                  <a:gd name="connsiteY18" fmla="*/ 14168455 h 14169871"/>
                  <a:gd name="connsiteX19" fmla="*/ 6830968 w 13627074"/>
                  <a:gd name="connsiteY19" fmla="*/ 14169871 h 14169871"/>
                  <a:gd name="connsiteX20" fmla="*/ 11944100 w 13627074"/>
                  <a:gd name="connsiteY20" fmla="*/ 12093483 h 14169871"/>
                  <a:gd name="connsiteX21" fmla="*/ 13627074 w 13627074"/>
                  <a:gd name="connsiteY21" fmla="*/ 7092792 h 14169871"/>
                  <a:gd name="connsiteX22" fmla="*/ 11944100 w 13627074"/>
                  <a:gd name="connsiteY22" fmla="*/ 2107793 h 14169871"/>
                  <a:gd name="connsiteX23" fmla="*/ 6830968 w 13627074"/>
                  <a:gd name="connsiteY23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08679 w 13627074"/>
                  <a:gd name="connsiteY5" fmla="*/ 11256426 h 14169871"/>
                  <a:gd name="connsiteX6" fmla="*/ 4465619 w 13627074"/>
                  <a:gd name="connsiteY6" fmla="*/ 10172677 h 14169871"/>
                  <a:gd name="connsiteX7" fmla="*/ 3647287 w 13627074"/>
                  <a:gd name="connsiteY7" fmla="*/ 7092792 h 14169871"/>
                  <a:gd name="connsiteX8" fmla="*/ 4465619 w 13627074"/>
                  <a:gd name="connsiteY8" fmla="*/ 4017449 h 14169871"/>
                  <a:gd name="connsiteX9" fmla="*/ 6808679 w 13627074"/>
                  <a:gd name="connsiteY9" fmla="*/ 2940286 h 14169871"/>
                  <a:gd name="connsiteX10" fmla="*/ 6818395 w 13627074"/>
                  <a:gd name="connsiteY10" fmla="*/ 2940286 h 14169871"/>
                  <a:gd name="connsiteX11" fmla="*/ 6830968 w 13627074"/>
                  <a:gd name="connsiteY11" fmla="*/ 0 h 14169871"/>
                  <a:gd name="connsiteX12" fmla="*/ 6796106 w 13627074"/>
                  <a:gd name="connsiteY12" fmla="*/ 0 h 14169871"/>
                  <a:gd name="connsiteX13" fmla="*/ 1682973 w 13627074"/>
                  <a:gd name="connsiteY13" fmla="*/ 2107793 h 14169871"/>
                  <a:gd name="connsiteX14" fmla="*/ 0 w 13627074"/>
                  <a:gd name="connsiteY14" fmla="*/ 7092792 h 14169871"/>
                  <a:gd name="connsiteX15" fmla="*/ 1682973 w 13627074"/>
                  <a:gd name="connsiteY15" fmla="*/ 12093483 h 14169871"/>
                  <a:gd name="connsiteX16" fmla="*/ 6796106 w 13627074"/>
                  <a:gd name="connsiteY16" fmla="*/ 14169871 h 14169871"/>
                  <a:gd name="connsiteX17" fmla="*/ 6813537 w 13627074"/>
                  <a:gd name="connsiteY17" fmla="*/ 14168455 h 14169871"/>
                  <a:gd name="connsiteX18" fmla="*/ 6830968 w 13627074"/>
                  <a:gd name="connsiteY18" fmla="*/ 14169871 h 14169871"/>
                  <a:gd name="connsiteX19" fmla="*/ 11944100 w 13627074"/>
                  <a:gd name="connsiteY19" fmla="*/ 12093483 h 14169871"/>
                  <a:gd name="connsiteX20" fmla="*/ 13627074 w 13627074"/>
                  <a:gd name="connsiteY20" fmla="*/ 7092792 h 14169871"/>
                  <a:gd name="connsiteX21" fmla="*/ 11944100 w 13627074"/>
                  <a:gd name="connsiteY21" fmla="*/ 2107793 h 14169871"/>
                  <a:gd name="connsiteX22" fmla="*/ 6830968 w 13627074"/>
                  <a:gd name="connsiteY22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08679 w 13627074"/>
                  <a:gd name="connsiteY5" fmla="*/ 11256426 h 14169871"/>
                  <a:gd name="connsiteX6" fmla="*/ 4465619 w 13627074"/>
                  <a:gd name="connsiteY6" fmla="*/ 10172677 h 14169871"/>
                  <a:gd name="connsiteX7" fmla="*/ 3647287 w 13627074"/>
                  <a:gd name="connsiteY7" fmla="*/ 7092792 h 14169871"/>
                  <a:gd name="connsiteX8" fmla="*/ 4465619 w 13627074"/>
                  <a:gd name="connsiteY8" fmla="*/ 4017449 h 14169871"/>
                  <a:gd name="connsiteX9" fmla="*/ 6808679 w 13627074"/>
                  <a:gd name="connsiteY9" fmla="*/ 2940286 h 14169871"/>
                  <a:gd name="connsiteX10" fmla="*/ 6818395 w 13627074"/>
                  <a:gd name="connsiteY10" fmla="*/ 2940286 h 14169871"/>
                  <a:gd name="connsiteX11" fmla="*/ 6830968 w 13627074"/>
                  <a:gd name="connsiteY11" fmla="*/ 0 h 14169871"/>
                  <a:gd name="connsiteX12" fmla="*/ 6796106 w 13627074"/>
                  <a:gd name="connsiteY12" fmla="*/ 0 h 14169871"/>
                  <a:gd name="connsiteX13" fmla="*/ 1682973 w 13627074"/>
                  <a:gd name="connsiteY13" fmla="*/ 2107793 h 14169871"/>
                  <a:gd name="connsiteX14" fmla="*/ 0 w 13627074"/>
                  <a:gd name="connsiteY14" fmla="*/ 7092792 h 14169871"/>
                  <a:gd name="connsiteX15" fmla="*/ 1682973 w 13627074"/>
                  <a:gd name="connsiteY15" fmla="*/ 12093483 h 14169871"/>
                  <a:gd name="connsiteX16" fmla="*/ 6796106 w 13627074"/>
                  <a:gd name="connsiteY16" fmla="*/ 14169871 h 14169871"/>
                  <a:gd name="connsiteX17" fmla="*/ 6830968 w 13627074"/>
                  <a:gd name="connsiteY17" fmla="*/ 14169871 h 14169871"/>
                  <a:gd name="connsiteX18" fmla="*/ 11944100 w 13627074"/>
                  <a:gd name="connsiteY18" fmla="*/ 12093483 h 14169871"/>
                  <a:gd name="connsiteX19" fmla="*/ 13627074 w 13627074"/>
                  <a:gd name="connsiteY19" fmla="*/ 7092792 h 14169871"/>
                  <a:gd name="connsiteX20" fmla="*/ 11944100 w 13627074"/>
                  <a:gd name="connsiteY20" fmla="*/ 2107793 h 14169871"/>
                  <a:gd name="connsiteX21" fmla="*/ 6830968 w 13627074"/>
                  <a:gd name="connsiteY21" fmla="*/ 0 h 14169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627074" h="14169871">
                    <a:moveTo>
                      <a:pt x="6818395" y="2940286"/>
                    </a:moveTo>
                    <a:cubicBezTo>
                      <a:pt x="7834693" y="2940286"/>
                      <a:pt x="8616185" y="3298298"/>
                      <a:pt x="9161455" y="4017449"/>
                    </a:cubicBezTo>
                    <a:cubicBezTo>
                      <a:pt x="9706433" y="4735475"/>
                      <a:pt x="9979788" y="5760956"/>
                      <a:pt x="9979788" y="7092792"/>
                    </a:cubicBezTo>
                    <a:cubicBezTo>
                      <a:pt x="9979788" y="8423189"/>
                      <a:pt x="9706433" y="9450380"/>
                      <a:pt x="9161455" y="10172677"/>
                    </a:cubicBezTo>
                    <a:cubicBezTo>
                      <a:pt x="8616185" y="10895266"/>
                      <a:pt x="7834693" y="11256426"/>
                      <a:pt x="6818395" y="11256426"/>
                    </a:cubicBezTo>
                    <a:lnTo>
                      <a:pt x="6808679" y="11256426"/>
                    </a:lnTo>
                    <a:cubicBezTo>
                      <a:pt x="5792381" y="11256426"/>
                      <a:pt x="5010889" y="10895266"/>
                      <a:pt x="4465619" y="10172677"/>
                    </a:cubicBezTo>
                    <a:cubicBezTo>
                      <a:pt x="3920641" y="9450380"/>
                      <a:pt x="3647287" y="8423189"/>
                      <a:pt x="3647287" y="7092792"/>
                    </a:cubicBezTo>
                    <a:cubicBezTo>
                      <a:pt x="3647287" y="5760956"/>
                      <a:pt x="3920641" y="4735475"/>
                      <a:pt x="4465619" y="4017449"/>
                    </a:cubicBezTo>
                    <a:cubicBezTo>
                      <a:pt x="5010889" y="3298298"/>
                      <a:pt x="5792381" y="2940286"/>
                      <a:pt x="6808679" y="2940286"/>
                    </a:cubicBezTo>
                    <a:lnTo>
                      <a:pt x="6818395" y="2940286"/>
                    </a:lnTo>
                    <a:close/>
                    <a:moveTo>
                      <a:pt x="6830968" y="0"/>
                    </a:moveTo>
                    <a:lnTo>
                      <a:pt x="6796106" y="0"/>
                    </a:lnTo>
                    <a:cubicBezTo>
                      <a:pt x="4509881" y="0"/>
                      <a:pt x="2806373" y="703729"/>
                      <a:pt x="1682973" y="2107793"/>
                    </a:cubicBezTo>
                    <a:cubicBezTo>
                      <a:pt x="560991" y="3513273"/>
                      <a:pt x="0" y="5173426"/>
                      <a:pt x="0" y="7092792"/>
                    </a:cubicBezTo>
                    <a:cubicBezTo>
                      <a:pt x="0" y="9041855"/>
                      <a:pt x="560991" y="10708280"/>
                      <a:pt x="1682973" y="12093483"/>
                    </a:cubicBezTo>
                    <a:cubicBezTo>
                      <a:pt x="2806373" y="13477270"/>
                      <a:pt x="4509881" y="14169871"/>
                      <a:pt x="6796106" y="14169871"/>
                    </a:cubicBezTo>
                    <a:lnTo>
                      <a:pt x="6830968" y="14169871"/>
                    </a:lnTo>
                    <a:cubicBezTo>
                      <a:pt x="9117193" y="14169871"/>
                      <a:pt x="10820701" y="13477270"/>
                      <a:pt x="11944100" y="12093483"/>
                    </a:cubicBezTo>
                    <a:cubicBezTo>
                      <a:pt x="13066083" y="10708280"/>
                      <a:pt x="13627074" y="9041855"/>
                      <a:pt x="13627074" y="7092792"/>
                    </a:cubicBezTo>
                    <a:cubicBezTo>
                      <a:pt x="13627074" y="5173426"/>
                      <a:pt x="13066083" y="3513273"/>
                      <a:pt x="11944100" y="2107793"/>
                    </a:cubicBezTo>
                    <a:cubicBezTo>
                      <a:pt x="10820701" y="703729"/>
                      <a:pt x="9117193" y="0"/>
                      <a:pt x="6830968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7121975" y="3900607"/>
                <a:ext cx="942496" cy="1058108"/>
              </a:xfrm>
              <a:custGeom>
                <a:avLst/>
                <a:gdLst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5885068 w 12498625"/>
                  <a:gd name="connsiteY5" fmla="*/ 7872037 h 14031789"/>
                  <a:gd name="connsiteX6" fmla="*/ 4939620 w 12498625"/>
                  <a:gd name="connsiteY6" fmla="*/ 8086419 h 14031789"/>
                  <a:gd name="connsiteX7" fmla="*/ 4297230 w 12498625"/>
                  <a:gd name="connsiteY7" fmla="*/ 8344236 h 14031789"/>
                  <a:gd name="connsiteX8" fmla="*/ 3475538 w 12498625"/>
                  <a:gd name="connsiteY8" fmla="*/ 9821676 h 14031789"/>
                  <a:gd name="connsiteX9" fmla="*/ 3978498 w 12498625"/>
                  <a:gd name="connsiteY9" fmla="*/ 11108600 h 14031789"/>
                  <a:gd name="connsiteX10" fmla="*/ 5197475 w 12498625"/>
                  <a:gd name="connsiteY10" fmla="*/ 11504818 h 14031789"/>
                  <a:gd name="connsiteX11" fmla="*/ 5885066 w 12498625"/>
                  <a:gd name="connsiteY11" fmla="*/ 11401776 h 14031789"/>
                  <a:gd name="connsiteX12" fmla="*/ 5885066 w 12498625"/>
                  <a:gd name="connsiteY12" fmla="*/ 11401265 h 14031789"/>
                  <a:gd name="connsiteX13" fmla="*/ 6292213 w 12498625"/>
                  <a:gd name="connsiteY13" fmla="*/ 11340224 h 14031789"/>
                  <a:gd name="connsiteX14" fmla="*/ 7295899 w 12498625"/>
                  <a:gd name="connsiteY14" fmla="*/ 10847311 h 14031789"/>
                  <a:gd name="connsiteX15" fmla="*/ 8292777 w 12498625"/>
                  <a:gd name="connsiteY15" fmla="*/ 8443110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4939620 w 12498625"/>
                  <a:gd name="connsiteY5" fmla="*/ 8086419 h 14031789"/>
                  <a:gd name="connsiteX6" fmla="*/ 4297230 w 12498625"/>
                  <a:gd name="connsiteY6" fmla="*/ 8344236 h 14031789"/>
                  <a:gd name="connsiteX7" fmla="*/ 3475538 w 12498625"/>
                  <a:gd name="connsiteY7" fmla="*/ 9821676 h 14031789"/>
                  <a:gd name="connsiteX8" fmla="*/ 3978498 w 12498625"/>
                  <a:gd name="connsiteY8" fmla="*/ 11108600 h 14031789"/>
                  <a:gd name="connsiteX9" fmla="*/ 5197475 w 12498625"/>
                  <a:gd name="connsiteY9" fmla="*/ 11504818 h 14031789"/>
                  <a:gd name="connsiteX10" fmla="*/ 5885066 w 12498625"/>
                  <a:gd name="connsiteY10" fmla="*/ 11401776 h 14031789"/>
                  <a:gd name="connsiteX11" fmla="*/ 5885066 w 12498625"/>
                  <a:gd name="connsiteY11" fmla="*/ 11401265 h 14031789"/>
                  <a:gd name="connsiteX12" fmla="*/ 6292213 w 12498625"/>
                  <a:gd name="connsiteY12" fmla="*/ 11340224 h 14031789"/>
                  <a:gd name="connsiteX13" fmla="*/ 7295899 w 12498625"/>
                  <a:gd name="connsiteY13" fmla="*/ 10847311 h 14031789"/>
                  <a:gd name="connsiteX14" fmla="*/ 8292777 w 12498625"/>
                  <a:gd name="connsiteY14" fmla="*/ 8443110 h 14031789"/>
                  <a:gd name="connsiteX15" fmla="*/ 8292777 w 12498625"/>
                  <a:gd name="connsiteY15" fmla="*/ 7149763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53" fmla="*/ 6160617 w 12498625"/>
                  <a:gd name="connsiteY5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4939620 w 12498625"/>
                  <a:gd name="connsiteY4" fmla="*/ 8086419 h 14031789"/>
                  <a:gd name="connsiteX5" fmla="*/ 4297230 w 12498625"/>
                  <a:gd name="connsiteY5" fmla="*/ 8344236 h 14031789"/>
                  <a:gd name="connsiteX6" fmla="*/ 3475538 w 12498625"/>
                  <a:gd name="connsiteY6" fmla="*/ 9821676 h 14031789"/>
                  <a:gd name="connsiteX7" fmla="*/ 3978498 w 12498625"/>
                  <a:gd name="connsiteY7" fmla="*/ 11108600 h 14031789"/>
                  <a:gd name="connsiteX8" fmla="*/ 5197475 w 12498625"/>
                  <a:gd name="connsiteY8" fmla="*/ 11504818 h 14031789"/>
                  <a:gd name="connsiteX9" fmla="*/ 5885066 w 12498625"/>
                  <a:gd name="connsiteY9" fmla="*/ 11401776 h 14031789"/>
                  <a:gd name="connsiteX10" fmla="*/ 5885066 w 12498625"/>
                  <a:gd name="connsiteY10" fmla="*/ 11401265 h 14031789"/>
                  <a:gd name="connsiteX11" fmla="*/ 6292213 w 12498625"/>
                  <a:gd name="connsiteY11" fmla="*/ 11340224 h 14031789"/>
                  <a:gd name="connsiteX12" fmla="*/ 7295899 w 12498625"/>
                  <a:gd name="connsiteY12" fmla="*/ 10847311 h 14031789"/>
                  <a:gd name="connsiteX13" fmla="*/ 8292777 w 12498625"/>
                  <a:gd name="connsiteY13" fmla="*/ 8443110 h 14031789"/>
                  <a:gd name="connsiteX14" fmla="*/ 8292777 w 12498625"/>
                  <a:gd name="connsiteY14" fmla="*/ 7149763 h 14031789"/>
                  <a:gd name="connsiteX15" fmla="*/ 6160617 w 12498625"/>
                  <a:gd name="connsiteY15" fmla="*/ 0 h 14031789"/>
                  <a:gd name="connsiteX16" fmla="*/ 10054240 w 12498625"/>
                  <a:gd name="connsiteY16" fmla="*/ 865770 h 14031789"/>
                  <a:gd name="connsiteX17" fmla="*/ 11756309 w 12498625"/>
                  <a:gd name="connsiteY17" fmla="*/ 4136011 h 14031789"/>
                  <a:gd name="connsiteX18" fmla="*/ 11756309 w 12498625"/>
                  <a:gd name="connsiteY18" fmla="*/ 10236050 h 14031789"/>
                  <a:gd name="connsiteX19" fmla="*/ 11779725 w 12498625"/>
                  <a:gd name="connsiteY19" fmla="*/ 11772772 h 14031789"/>
                  <a:gd name="connsiteX20" fmla="*/ 11986917 w 12498625"/>
                  <a:gd name="connsiteY20" fmla="*/ 12699942 h 14031789"/>
                  <a:gd name="connsiteX21" fmla="*/ 12498625 w 12498625"/>
                  <a:gd name="connsiteY21" fmla="*/ 13103836 h 14031789"/>
                  <a:gd name="connsiteX22" fmla="*/ 12498625 w 12498625"/>
                  <a:gd name="connsiteY22" fmla="*/ 13615979 h 14031789"/>
                  <a:gd name="connsiteX23" fmla="*/ 8719744 w 12498625"/>
                  <a:gd name="connsiteY23" fmla="*/ 13615979 h 14031789"/>
                  <a:gd name="connsiteX24" fmla="*/ 8499991 w 12498625"/>
                  <a:gd name="connsiteY24" fmla="*/ 12858773 h 14031789"/>
                  <a:gd name="connsiteX25" fmla="*/ 8402665 w 12498625"/>
                  <a:gd name="connsiteY25" fmla="*/ 12054134 h 14031789"/>
                  <a:gd name="connsiteX26" fmla="*/ 6735112 w 12498625"/>
                  <a:gd name="connsiteY26" fmla="*/ 13383467 h 14031789"/>
                  <a:gd name="connsiteX27" fmla="*/ 5885068 w 12498625"/>
                  <a:gd name="connsiteY27" fmla="*/ 13727062 h 14031789"/>
                  <a:gd name="connsiteX28" fmla="*/ 5885068 w 12498625"/>
                  <a:gd name="connsiteY28" fmla="*/ 13727816 h 14031789"/>
                  <a:gd name="connsiteX29" fmla="*/ 5532917 w 12498625"/>
                  <a:gd name="connsiteY29" fmla="*/ 13870063 h 14031789"/>
                  <a:gd name="connsiteX30" fmla="*/ 4182695 w 12498625"/>
                  <a:gd name="connsiteY30" fmla="*/ 14031789 h 14031789"/>
                  <a:gd name="connsiteX31" fmla="*/ 1183266 w 12498625"/>
                  <a:gd name="connsiteY31" fmla="*/ 13000838 h 14031789"/>
                  <a:gd name="connsiteX32" fmla="*/ 0 w 12498625"/>
                  <a:gd name="connsiteY32" fmla="*/ 10077918 h 14031789"/>
                  <a:gd name="connsiteX33" fmla="*/ 1904433 w 12498625"/>
                  <a:gd name="connsiteY33" fmla="*/ 6527711 h 14031789"/>
                  <a:gd name="connsiteX34" fmla="*/ 4977536 w 12498625"/>
                  <a:gd name="connsiteY34" fmla="*/ 5672723 h 14031789"/>
                  <a:gd name="connsiteX35" fmla="*/ 5885068 w 12498625"/>
                  <a:gd name="connsiteY35" fmla="*/ 5561293 h 14031789"/>
                  <a:gd name="connsiteX36" fmla="*/ 5885068 w 12498625"/>
                  <a:gd name="connsiteY36" fmla="*/ 5561312 h 14031789"/>
                  <a:gd name="connsiteX37" fmla="*/ 6168595 w 12498625"/>
                  <a:gd name="connsiteY37" fmla="*/ 5526496 h 14031789"/>
                  <a:gd name="connsiteX38" fmla="*/ 7556192 w 12498625"/>
                  <a:gd name="connsiteY38" fmla="*/ 5221720 h 14031789"/>
                  <a:gd name="connsiteX39" fmla="*/ 8305339 w 12498625"/>
                  <a:gd name="connsiteY39" fmla="*/ 4233420 h 14031789"/>
                  <a:gd name="connsiteX40" fmla="*/ 7730552 w 12498625"/>
                  <a:gd name="connsiteY40" fmla="*/ 3105157 h 14031789"/>
                  <a:gd name="connsiteX41" fmla="*/ 6044460 w 12498625"/>
                  <a:gd name="connsiteY41" fmla="*/ 2793814 h 14031789"/>
                  <a:gd name="connsiteX42" fmla="*/ 5885066 w 12498625"/>
                  <a:gd name="connsiteY42" fmla="*/ 2816575 h 14031789"/>
                  <a:gd name="connsiteX43" fmla="*/ 5885066 w 12498625"/>
                  <a:gd name="connsiteY43" fmla="*/ 2813733 h 14031789"/>
                  <a:gd name="connsiteX44" fmla="*/ 4978272 w 12498625"/>
                  <a:gd name="connsiteY44" fmla="*/ 2943119 h 14031789"/>
                  <a:gd name="connsiteX45" fmla="*/ 4276048 w 12498625"/>
                  <a:gd name="connsiteY45" fmla="*/ 3400264 h 14031789"/>
                  <a:gd name="connsiteX46" fmla="*/ 3781314 w 12498625"/>
                  <a:gd name="connsiteY46" fmla="*/ 4618539 h 14031789"/>
                  <a:gd name="connsiteX47" fmla="*/ 428523 w 12498625"/>
                  <a:gd name="connsiteY47" fmla="*/ 4618539 h 14031789"/>
                  <a:gd name="connsiteX48" fmla="*/ 1408527 w 12498625"/>
                  <a:gd name="connsiteY48" fmla="*/ 1753337 h 14031789"/>
                  <a:gd name="connsiteX49" fmla="*/ 4600602 w 12498625"/>
                  <a:gd name="connsiteY49" fmla="*/ 109242 h 14031789"/>
                  <a:gd name="connsiteX50" fmla="*/ 5885066 w 12498625"/>
                  <a:gd name="connsiteY50" fmla="*/ 19044 h 14031789"/>
                  <a:gd name="connsiteX51" fmla="*/ 5885066 w 12498625"/>
                  <a:gd name="connsiteY51" fmla="*/ 19365 h 14031789"/>
                  <a:gd name="connsiteX52" fmla="*/ 6160617 w 12498625"/>
                  <a:gd name="connsiteY5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6168595 w 12498625"/>
                  <a:gd name="connsiteY35" fmla="*/ 5526496 h 14031789"/>
                  <a:gd name="connsiteX36" fmla="*/ 7556192 w 12498625"/>
                  <a:gd name="connsiteY36" fmla="*/ 5221720 h 14031789"/>
                  <a:gd name="connsiteX37" fmla="*/ 8305339 w 12498625"/>
                  <a:gd name="connsiteY37" fmla="*/ 4233420 h 14031789"/>
                  <a:gd name="connsiteX38" fmla="*/ 7730552 w 12498625"/>
                  <a:gd name="connsiteY38" fmla="*/ 3105157 h 14031789"/>
                  <a:gd name="connsiteX39" fmla="*/ 6044460 w 12498625"/>
                  <a:gd name="connsiteY39" fmla="*/ 2793814 h 14031789"/>
                  <a:gd name="connsiteX40" fmla="*/ 5885066 w 12498625"/>
                  <a:gd name="connsiteY40" fmla="*/ 2816575 h 14031789"/>
                  <a:gd name="connsiteX41" fmla="*/ 5885066 w 12498625"/>
                  <a:gd name="connsiteY41" fmla="*/ 2813733 h 14031789"/>
                  <a:gd name="connsiteX42" fmla="*/ 4978272 w 12498625"/>
                  <a:gd name="connsiteY42" fmla="*/ 2943119 h 14031789"/>
                  <a:gd name="connsiteX43" fmla="*/ 4276048 w 12498625"/>
                  <a:gd name="connsiteY43" fmla="*/ 3400264 h 14031789"/>
                  <a:gd name="connsiteX44" fmla="*/ 3781314 w 12498625"/>
                  <a:gd name="connsiteY44" fmla="*/ 4618539 h 14031789"/>
                  <a:gd name="connsiteX45" fmla="*/ 428523 w 12498625"/>
                  <a:gd name="connsiteY45" fmla="*/ 4618539 h 14031789"/>
                  <a:gd name="connsiteX46" fmla="*/ 1408527 w 12498625"/>
                  <a:gd name="connsiteY46" fmla="*/ 1753337 h 14031789"/>
                  <a:gd name="connsiteX47" fmla="*/ 4600602 w 12498625"/>
                  <a:gd name="connsiteY47" fmla="*/ 109242 h 14031789"/>
                  <a:gd name="connsiteX48" fmla="*/ 5885066 w 12498625"/>
                  <a:gd name="connsiteY48" fmla="*/ 19044 h 14031789"/>
                  <a:gd name="connsiteX49" fmla="*/ 5885066 w 12498625"/>
                  <a:gd name="connsiteY49" fmla="*/ 19365 h 14031789"/>
                  <a:gd name="connsiteX50" fmla="*/ 6160617 w 12498625"/>
                  <a:gd name="connsiteY50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5885066 w 12498625"/>
                  <a:gd name="connsiteY40" fmla="*/ 2813733 h 14031789"/>
                  <a:gd name="connsiteX41" fmla="*/ 4978272 w 12498625"/>
                  <a:gd name="connsiteY41" fmla="*/ 2943119 h 14031789"/>
                  <a:gd name="connsiteX42" fmla="*/ 4276048 w 12498625"/>
                  <a:gd name="connsiteY42" fmla="*/ 3400264 h 14031789"/>
                  <a:gd name="connsiteX43" fmla="*/ 3781314 w 12498625"/>
                  <a:gd name="connsiteY43" fmla="*/ 4618539 h 14031789"/>
                  <a:gd name="connsiteX44" fmla="*/ 428523 w 12498625"/>
                  <a:gd name="connsiteY44" fmla="*/ 4618539 h 14031789"/>
                  <a:gd name="connsiteX45" fmla="*/ 1408527 w 12498625"/>
                  <a:gd name="connsiteY45" fmla="*/ 1753337 h 14031789"/>
                  <a:gd name="connsiteX46" fmla="*/ 4600602 w 12498625"/>
                  <a:gd name="connsiteY46" fmla="*/ 109242 h 14031789"/>
                  <a:gd name="connsiteX47" fmla="*/ 5885066 w 12498625"/>
                  <a:gd name="connsiteY47" fmla="*/ 19044 h 14031789"/>
                  <a:gd name="connsiteX48" fmla="*/ 5885066 w 12498625"/>
                  <a:gd name="connsiteY48" fmla="*/ 19365 h 14031789"/>
                  <a:gd name="connsiteX49" fmla="*/ 6160617 w 12498625"/>
                  <a:gd name="connsiteY49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4978272 w 12498625"/>
                  <a:gd name="connsiteY40" fmla="*/ 2943119 h 14031789"/>
                  <a:gd name="connsiteX41" fmla="*/ 4276048 w 12498625"/>
                  <a:gd name="connsiteY41" fmla="*/ 3400264 h 14031789"/>
                  <a:gd name="connsiteX42" fmla="*/ 3781314 w 12498625"/>
                  <a:gd name="connsiteY42" fmla="*/ 4618539 h 14031789"/>
                  <a:gd name="connsiteX43" fmla="*/ 428523 w 12498625"/>
                  <a:gd name="connsiteY43" fmla="*/ 4618539 h 14031789"/>
                  <a:gd name="connsiteX44" fmla="*/ 1408527 w 12498625"/>
                  <a:gd name="connsiteY44" fmla="*/ 1753337 h 14031789"/>
                  <a:gd name="connsiteX45" fmla="*/ 4600602 w 12498625"/>
                  <a:gd name="connsiteY45" fmla="*/ 109242 h 14031789"/>
                  <a:gd name="connsiteX46" fmla="*/ 5885066 w 12498625"/>
                  <a:gd name="connsiteY46" fmla="*/ 19044 h 14031789"/>
                  <a:gd name="connsiteX47" fmla="*/ 5885066 w 12498625"/>
                  <a:gd name="connsiteY47" fmla="*/ 19365 h 14031789"/>
                  <a:gd name="connsiteX48" fmla="*/ 6160617 w 12498625"/>
                  <a:gd name="connsiteY48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6160617 w 12498625"/>
                  <a:gd name="connsiteY46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6292213 w 12498625"/>
                  <a:gd name="connsiteY9" fmla="*/ 11340224 h 14031789"/>
                  <a:gd name="connsiteX10" fmla="*/ 7295899 w 12498625"/>
                  <a:gd name="connsiteY10" fmla="*/ 10847311 h 14031789"/>
                  <a:gd name="connsiteX11" fmla="*/ 8292777 w 12498625"/>
                  <a:gd name="connsiteY11" fmla="*/ 8443110 h 14031789"/>
                  <a:gd name="connsiteX12" fmla="*/ 8292777 w 12498625"/>
                  <a:gd name="connsiteY12" fmla="*/ 7149763 h 14031789"/>
                  <a:gd name="connsiteX13" fmla="*/ 6160617 w 12498625"/>
                  <a:gd name="connsiteY13" fmla="*/ 0 h 14031789"/>
                  <a:gd name="connsiteX14" fmla="*/ 10054240 w 12498625"/>
                  <a:gd name="connsiteY14" fmla="*/ 865770 h 14031789"/>
                  <a:gd name="connsiteX15" fmla="*/ 11756309 w 12498625"/>
                  <a:gd name="connsiteY15" fmla="*/ 4136011 h 14031789"/>
                  <a:gd name="connsiteX16" fmla="*/ 11756309 w 12498625"/>
                  <a:gd name="connsiteY16" fmla="*/ 10236050 h 14031789"/>
                  <a:gd name="connsiteX17" fmla="*/ 11779725 w 12498625"/>
                  <a:gd name="connsiteY17" fmla="*/ 11772772 h 14031789"/>
                  <a:gd name="connsiteX18" fmla="*/ 11986917 w 12498625"/>
                  <a:gd name="connsiteY18" fmla="*/ 12699942 h 14031789"/>
                  <a:gd name="connsiteX19" fmla="*/ 12498625 w 12498625"/>
                  <a:gd name="connsiteY19" fmla="*/ 13103836 h 14031789"/>
                  <a:gd name="connsiteX20" fmla="*/ 12498625 w 12498625"/>
                  <a:gd name="connsiteY20" fmla="*/ 13615979 h 14031789"/>
                  <a:gd name="connsiteX21" fmla="*/ 8719744 w 12498625"/>
                  <a:gd name="connsiteY21" fmla="*/ 13615979 h 14031789"/>
                  <a:gd name="connsiteX22" fmla="*/ 8499991 w 12498625"/>
                  <a:gd name="connsiteY22" fmla="*/ 12858773 h 14031789"/>
                  <a:gd name="connsiteX23" fmla="*/ 8402665 w 12498625"/>
                  <a:gd name="connsiteY23" fmla="*/ 12054134 h 14031789"/>
                  <a:gd name="connsiteX24" fmla="*/ 6735112 w 12498625"/>
                  <a:gd name="connsiteY24" fmla="*/ 13383467 h 14031789"/>
                  <a:gd name="connsiteX25" fmla="*/ 5885068 w 12498625"/>
                  <a:gd name="connsiteY25" fmla="*/ 13727062 h 14031789"/>
                  <a:gd name="connsiteX26" fmla="*/ 5885068 w 12498625"/>
                  <a:gd name="connsiteY26" fmla="*/ 13727816 h 14031789"/>
                  <a:gd name="connsiteX27" fmla="*/ 5532917 w 12498625"/>
                  <a:gd name="connsiteY27" fmla="*/ 13870063 h 14031789"/>
                  <a:gd name="connsiteX28" fmla="*/ 4182695 w 12498625"/>
                  <a:gd name="connsiteY28" fmla="*/ 14031789 h 14031789"/>
                  <a:gd name="connsiteX29" fmla="*/ 1183266 w 12498625"/>
                  <a:gd name="connsiteY29" fmla="*/ 13000838 h 14031789"/>
                  <a:gd name="connsiteX30" fmla="*/ 0 w 12498625"/>
                  <a:gd name="connsiteY30" fmla="*/ 10077918 h 14031789"/>
                  <a:gd name="connsiteX31" fmla="*/ 1904433 w 12498625"/>
                  <a:gd name="connsiteY31" fmla="*/ 6527711 h 14031789"/>
                  <a:gd name="connsiteX32" fmla="*/ 4977536 w 12498625"/>
                  <a:gd name="connsiteY32" fmla="*/ 5672723 h 14031789"/>
                  <a:gd name="connsiteX33" fmla="*/ 6168595 w 12498625"/>
                  <a:gd name="connsiteY33" fmla="*/ 5526496 h 14031789"/>
                  <a:gd name="connsiteX34" fmla="*/ 7556192 w 12498625"/>
                  <a:gd name="connsiteY34" fmla="*/ 5221720 h 14031789"/>
                  <a:gd name="connsiteX35" fmla="*/ 8305339 w 12498625"/>
                  <a:gd name="connsiteY35" fmla="*/ 4233420 h 14031789"/>
                  <a:gd name="connsiteX36" fmla="*/ 7730552 w 12498625"/>
                  <a:gd name="connsiteY36" fmla="*/ 3105157 h 14031789"/>
                  <a:gd name="connsiteX37" fmla="*/ 6044460 w 12498625"/>
                  <a:gd name="connsiteY37" fmla="*/ 2793814 h 14031789"/>
                  <a:gd name="connsiteX38" fmla="*/ 4978272 w 12498625"/>
                  <a:gd name="connsiteY38" fmla="*/ 2943119 h 14031789"/>
                  <a:gd name="connsiteX39" fmla="*/ 4276048 w 12498625"/>
                  <a:gd name="connsiteY39" fmla="*/ 3400264 h 14031789"/>
                  <a:gd name="connsiteX40" fmla="*/ 3781314 w 12498625"/>
                  <a:gd name="connsiteY40" fmla="*/ 4618539 h 14031789"/>
                  <a:gd name="connsiteX41" fmla="*/ 428523 w 12498625"/>
                  <a:gd name="connsiteY41" fmla="*/ 4618539 h 14031789"/>
                  <a:gd name="connsiteX42" fmla="*/ 1408527 w 12498625"/>
                  <a:gd name="connsiteY42" fmla="*/ 1753337 h 14031789"/>
                  <a:gd name="connsiteX43" fmla="*/ 4600602 w 12498625"/>
                  <a:gd name="connsiteY43" fmla="*/ 109242 h 14031789"/>
                  <a:gd name="connsiteX44" fmla="*/ 6160617 w 12498625"/>
                  <a:gd name="connsiteY44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532917 w 12498625"/>
                  <a:gd name="connsiteY25" fmla="*/ 13870063 h 14031789"/>
                  <a:gd name="connsiteX26" fmla="*/ 4182695 w 12498625"/>
                  <a:gd name="connsiteY26" fmla="*/ 14031789 h 14031789"/>
                  <a:gd name="connsiteX27" fmla="*/ 1183266 w 12498625"/>
                  <a:gd name="connsiteY27" fmla="*/ 13000838 h 14031789"/>
                  <a:gd name="connsiteX28" fmla="*/ 0 w 12498625"/>
                  <a:gd name="connsiteY28" fmla="*/ 10077918 h 14031789"/>
                  <a:gd name="connsiteX29" fmla="*/ 1904433 w 12498625"/>
                  <a:gd name="connsiteY29" fmla="*/ 6527711 h 14031789"/>
                  <a:gd name="connsiteX30" fmla="*/ 4977536 w 12498625"/>
                  <a:gd name="connsiteY30" fmla="*/ 5672723 h 14031789"/>
                  <a:gd name="connsiteX31" fmla="*/ 6168595 w 12498625"/>
                  <a:gd name="connsiteY31" fmla="*/ 5526496 h 14031789"/>
                  <a:gd name="connsiteX32" fmla="*/ 7556192 w 12498625"/>
                  <a:gd name="connsiteY32" fmla="*/ 5221720 h 14031789"/>
                  <a:gd name="connsiteX33" fmla="*/ 8305339 w 12498625"/>
                  <a:gd name="connsiteY33" fmla="*/ 4233420 h 14031789"/>
                  <a:gd name="connsiteX34" fmla="*/ 7730552 w 12498625"/>
                  <a:gd name="connsiteY34" fmla="*/ 3105157 h 14031789"/>
                  <a:gd name="connsiteX35" fmla="*/ 6044460 w 12498625"/>
                  <a:gd name="connsiteY35" fmla="*/ 2793814 h 14031789"/>
                  <a:gd name="connsiteX36" fmla="*/ 4978272 w 12498625"/>
                  <a:gd name="connsiteY36" fmla="*/ 2943119 h 14031789"/>
                  <a:gd name="connsiteX37" fmla="*/ 4276048 w 12498625"/>
                  <a:gd name="connsiteY37" fmla="*/ 3400264 h 14031789"/>
                  <a:gd name="connsiteX38" fmla="*/ 3781314 w 12498625"/>
                  <a:gd name="connsiteY38" fmla="*/ 4618539 h 14031789"/>
                  <a:gd name="connsiteX39" fmla="*/ 428523 w 12498625"/>
                  <a:gd name="connsiteY39" fmla="*/ 4618539 h 14031789"/>
                  <a:gd name="connsiteX40" fmla="*/ 1408527 w 12498625"/>
                  <a:gd name="connsiteY40" fmla="*/ 1753337 h 14031789"/>
                  <a:gd name="connsiteX41" fmla="*/ 4600602 w 12498625"/>
                  <a:gd name="connsiteY41" fmla="*/ 109242 h 14031789"/>
                  <a:gd name="connsiteX42" fmla="*/ 6160617 w 12498625"/>
                  <a:gd name="connsiteY4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498625" h="14031789">
                    <a:moveTo>
                      <a:pt x="8292777" y="7149763"/>
                    </a:moveTo>
                    <a:cubicBezTo>
                      <a:pt x="8069608" y="7286576"/>
                      <a:pt x="7845293" y="7399684"/>
                      <a:pt x="7619271" y="7484520"/>
                    </a:cubicBezTo>
                    <a:cubicBezTo>
                      <a:pt x="7392933" y="7571065"/>
                      <a:pt x="7082146" y="7649626"/>
                      <a:pt x="6686303" y="7721890"/>
                    </a:cubicBezTo>
                    <a:cubicBezTo>
                      <a:pt x="6104075" y="7843400"/>
                      <a:pt x="5512323" y="7942684"/>
                      <a:pt x="4939620" y="8086419"/>
                    </a:cubicBezTo>
                    <a:cubicBezTo>
                      <a:pt x="4673309" y="8165550"/>
                      <a:pt x="4459172" y="8251542"/>
                      <a:pt x="4297230" y="8344236"/>
                    </a:cubicBezTo>
                    <a:cubicBezTo>
                      <a:pt x="3748866" y="8661614"/>
                      <a:pt x="3475538" y="9153810"/>
                      <a:pt x="3475538" y="9821676"/>
                    </a:cubicBezTo>
                    <a:cubicBezTo>
                      <a:pt x="3475538" y="10415586"/>
                      <a:pt x="3643776" y="10844643"/>
                      <a:pt x="3978498" y="11108600"/>
                    </a:cubicBezTo>
                    <a:cubicBezTo>
                      <a:pt x="4311511" y="11374267"/>
                      <a:pt x="4719928" y="11504818"/>
                      <a:pt x="5197475" y="11504818"/>
                    </a:cubicBezTo>
                    <a:cubicBezTo>
                      <a:pt x="5560007" y="11499959"/>
                      <a:pt x="5932063" y="11440333"/>
                      <a:pt x="6292213" y="11340224"/>
                    </a:cubicBezTo>
                    <a:cubicBezTo>
                      <a:pt x="6641786" y="11230783"/>
                      <a:pt x="6976259" y="11066531"/>
                      <a:pt x="7295899" y="10847311"/>
                    </a:cubicBezTo>
                    <a:cubicBezTo>
                      <a:pt x="7936327" y="10407431"/>
                      <a:pt x="8267384" y="9605941"/>
                      <a:pt x="8292777" y="8443110"/>
                    </a:cubicBezTo>
                    <a:lnTo>
                      <a:pt x="8292777" y="7149763"/>
                    </a:lnTo>
                    <a:close/>
                    <a:moveTo>
                      <a:pt x="6160617" y="0"/>
                    </a:moveTo>
                    <a:cubicBezTo>
                      <a:pt x="7620686" y="0"/>
                      <a:pt x="8918935" y="287638"/>
                      <a:pt x="10054240" y="865770"/>
                    </a:cubicBezTo>
                    <a:cubicBezTo>
                      <a:pt x="11188107" y="1442755"/>
                      <a:pt x="11756309" y="2533030"/>
                      <a:pt x="11756309" y="4136011"/>
                    </a:cubicBezTo>
                    <a:lnTo>
                      <a:pt x="11756309" y="10236050"/>
                    </a:lnTo>
                    <a:cubicBezTo>
                      <a:pt x="11756309" y="10658791"/>
                      <a:pt x="11762332" y="11172643"/>
                      <a:pt x="11779725" y="11772772"/>
                    </a:cubicBezTo>
                    <a:cubicBezTo>
                      <a:pt x="11803411" y="12228642"/>
                      <a:pt x="11872197" y="12537984"/>
                      <a:pt x="11986917" y="12699942"/>
                    </a:cubicBezTo>
                    <a:cubicBezTo>
                      <a:pt x="12101658" y="12863339"/>
                      <a:pt x="12270895" y="12998735"/>
                      <a:pt x="12498625" y="13103836"/>
                    </a:cubicBezTo>
                    <a:lnTo>
                      <a:pt x="12498625" y="13615979"/>
                    </a:lnTo>
                    <a:lnTo>
                      <a:pt x="8719744" y="13615979"/>
                    </a:lnTo>
                    <a:cubicBezTo>
                      <a:pt x="8614440" y="13347481"/>
                      <a:pt x="8540800" y="13095851"/>
                      <a:pt x="8499991" y="12858773"/>
                    </a:cubicBezTo>
                    <a:cubicBezTo>
                      <a:pt x="8459182" y="12623112"/>
                      <a:pt x="8426058" y="12355761"/>
                      <a:pt x="8402665" y="12054134"/>
                    </a:cubicBezTo>
                    <a:cubicBezTo>
                      <a:pt x="7920350" y="12574262"/>
                      <a:pt x="7364686" y="13017290"/>
                      <a:pt x="6735112" y="13383467"/>
                    </a:cubicBezTo>
                    <a:cubicBezTo>
                      <a:pt x="6341524" y="13590910"/>
                      <a:pt x="5928887" y="13755489"/>
                      <a:pt x="5532917" y="13870063"/>
                    </a:cubicBezTo>
                    <a:cubicBezTo>
                      <a:pt x="5107363" y="13977940"/>
                      <a:pt x="4657229" y="14031789"/>
                      <a:pt x="4182695" y="14031789"/>
                    </a:cubicBezTo>
                    <a:cubicBezTo>
                      <a:pt x="2972579" y="14031789"/>
                      <a:pt x="1973249" y="13687554"/>
                      <a:pt x="1183266" y="13000838"/>
                    </a:cubicBezTo>
                    <a:cubicBezTo>
                      <a:pt x="392720" y="12314099"/>
                      <a:pt x="0" y="11339695"/>
                      <a:pt x="0" y="10077918"/>
                    </a:cubicBezTo>
                    <a:cubicBezTo>
                      <a:pt x="0" y="8443363"/>
                      <a:pt x="634901" y="7258424"/>
                      <a:pt x="1904433" y="6527711"/>
                    </a:cubicBezTo>
                    <a:cubicBezTo>
                      <a:pt x="2600436" y="6128345"/>
                      <a:pt x="3624616" y="5844121"/>
                      <a:pt x="4977536" y="5672723"/>
                    </a:cubicBezTo>
                    <a:lnTo>
                      <a:pt x="6168595" y="5526496"/>
                    </a:lnTo>
                    <a:cubicBezTo>
                      <a:pt x="6815315" y="5444786"/>
                      <a:pt x="7278214" y="5344251"/>
                      <a:pt x="7556192" y="5221720"/>
                    </a:cubicBezTo>
                    <a:cubicBezTo>
                      <a:pt x="8055631" y="5009495"/>
                      <a:pt x="8305339" y="4681283"/>
                      <a:pt x="8305339" y="4233420"/>
                    </a:cubicBezTo>
                    <a:cubicBezTo>
                      <a:pt x="8305339" y="3688124"/>
                      <a:pt x="8113833" y="3312524"/>
                      <a:pt x="7730552" y="3105157"/>
                    </a:cubicBezTo>
                    <a:cubicBezTo>
                      <a:pt x="7347293" y="2896057"/>
                      <a:pt x="6785337" y="2793814"/>
                      <a:pt x="6044460" y="2793814"/>
                    </a:cubicBezTo>
                    <a:cubicBezTo>
                      <a:pt x="5693826" y="2795957"/>
                      <a:pt x="5314618" y="2831439"/>
                      <a:pt x="4978272" y="2943119"/>
                    </a:cubicBezTo>
                    <a:cubicBezTo>
                      <a:pt x="4683613" y="3044619"/>
                      <a:pt x="4449598" y="3196927"/>
                      <a:pt x="4276048" y="3400264"/>
                    </a:cubicBezTo>
                    <a:cubicBezTo>
                      <a:pt x="4029400" y="3701619"/>
                      <a:pt x="3864392" y="4106857"/>
                      <a:pt x="3781314" y="4618539"/>
                    </a:cubicBezTo>
                    <a:lnTo>
                      <a:pt x="428523" y="4618539"/>
                    </a:lnTo>
                    <a:cubicBezTo>
                      <a:pt x="502182" y="3456778"/>
                      <a:pt x="829030" y="2502176"/>
                      <a:pt x="1408527" y="1753337"/>
                    </a:cubicBezTo>
                    <a:cubicBezTo>
                      <a:pt x="2101154" y="876236"/>
                      <a:pt x="3164685" y="328354"/>
                      <a:pt x="4600602" y="109242"/>
                    </a:cubicBezTo>
                    <a:cubicBezTo>
                      <a:pt x="5126957" y="28378"/>
                      <a:pt x="5634262" y="7839"/>
                      <a:pt x="6160617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814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" y="762493"/>
            <a:ext cx="12192000" cy="5334386"/>
            <a:chOff x="-508470" y="540021"/>
            <a:chExt cx="13208941" cy="5779330"/>
          </a:xfrm>
        </p:grpSpPr>
        <p:sp>
          <p:nvSpPr>
            <p:cNvPr id="17" name="Rectangle 16"/>
            <p:cNvSpPr/>
            <p:nvPr/>
          </p:nvSpPr>
          <p:spPr>
            <a:xfrm>
              <a:off x="-508470" y="540021"/>
              <a:ext cx="13208941" cy="5779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847646" y="1899285"/>
              <a:ext cx="10496709" cy="3059430"/>
              <a:chOff x="847646" y="1899285"/>
              <a:chExt cx="10496709" cy="3059430"/>
            </a:xfrm>
          </p:grpSpPr>
          <p:sp>
            <p:nvSpPr>
              <p:cNvPr id="19" name="Shape 6"/>
              <p:cNvSpPr/>
              <p:nvPr/>
            </p:nvSpPr>
            <p:spPr>
              <a:xfrm>
                <a:off x="4893376" y="1899285"/>
                <a:ext cx="1311954" cy="1356116"/>
              </a:xfrm>
              <a:custGeom>
                <a:avLst/>
                <a:gdLst/>
                <a:ahLst/>
                <a:cxnLst/>
                <a:rect l="0" t="0" r="0" b="0"/>
                <a:pathLst>
                  <a:path w="773570" h="799624">
                    <a:moveTo>
                      <a:pt x="0" y="0"/>
                    </a:moveTo>
                    <a:lnTo>
                      <a:pt x="243143" y="0"/>
                    </a:lnTo>
                    <a:lnTo>
                      <a:pt x="388671" y="628796"/>
                    </a:lnTo>
                    <a:lnTo>
                      <a:pt x="533157" y="0"/>
                    </a:lnTo>
                    <a:lnTo>
                      <a:pt x="773570" y="0"/>
                    </a:lnTo>
                    <a:lnTo>
                      <a:pt x="773570" y="799624"/>
                    </a:lnTo>
                    <a:lnTo>
                      <a:pt x="617893" y="799624"/>
                    </a:lnTo>
                    <a:lnTo>
                      <a:pt x="617893" y="258781"/>
                    </a:lnTo>
                    <a:cubicBezTo>
                      <a:pt x="617893" y="243199"/>
                      <a:pt x="618046" y="221405"/>
                      <a:pt x="618388" y="193453"/>
                    </a:cubicBezTo>
                    <a:cubicBezTo>
                      <a:pt x="618808" y="165373"/>
                      <a:pt x="619011" y="143783"/>
                      <a:pt x="619011" y="128619"/>
                    </a:cubicBezTo>
                    <a:lnTo>
                      <a:pt x="467411" y="799624"/>
                    </a:lnTo>
                    <a:lnTo>
                      <a:pt x="305041" y="799624"/>
                    </a:lnTo>
                    <a:lnTo>
                      <a:pt x="154610" y="128619"/>
                    </a:lnTo>
                    <a:cubicBezTo>
                      <a:pt x="154610" y="143783"/>
                      <a:pt x="154749" y="165373"/>
                      <a:pt x="155105" y="193453"/>
                    </a:cubicBezTo>
                    <a:cubicBezTo>
                      <a:pt x="155524" y="221405"/>
                      <a:pt x="155664" y="243199"/>
                      <a:pt x="155664" y="258781"/>
                    </a:cubicBezTo>
                    <a:lnTo>
                      <a:pt x="155664" y="799624"/>
                    </a:lnTo>
                    <a:lnTo>
                      <a:pt x="0" y="7996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0" name="Shape 9"/>
              <p:cNvSpPr/>
              <p:nvPr/>
            </p:nvSpPr>
            <p:spPr>
              <a:xfrm>
                <a:off x="7422496" y="2227812"/>
                <a:ext cx="904796" cy="1026512"/>
              </a:xfrm>
              <a:custGeom>
                <a:avLst/>
                <a:gdLst/>
                <a:ahLst/>
                <a:cxnLst/>
                <a:rect l="0" t="0" r="0" b="0"/>
                <a:pathLst>
                  <a:path w="533781" h="605396">
                    <a:moveTo>
                      <a:pt x="326352" y="0"/>
                    </a:moveTo>
                    <a:cubicBezTo>
                      <a:pt x="387197" y="0"/>
                      <a:pt x="437019" y="15989"/>
                      <a:pt x="475729" y="47993"/>
                    </a:cubicBezTo>
                    <a:cubicBezTo>
                      <a:pt x="514439" y="79997"/>
                      <a:pt x="533781" y="133096"/>
                      <a:pt x="533781" y="207226"/>
                    </a:cubicBezTo>
                    <a:lnTo>
                      <a:pt x="533781" y="605396"/>
                    </a:lnTo>
                    <a:lnTo>
                      <a:pt x="375412" y="605396"/>
                    </a:lnTo>
                    <a:lnTo>
                      <a:pt x="375412" y="245720"/>
                    </a:lnTo>
                    <a:cubicBezTo>
                      <a:pt x="375412" y="214630"/>
                      <a:pt x="371272" y="190729"/>
                      <a:pt x="363042" y="174104"/>
                    </a:cubicBezTo>
                    <a:cubicBezTo>
                      <a:pt x="347929" y="143713"/>
                      <a:pt x="319227" y="128549"/>
                      <a:pt x="276822" y="128549"/>
                    </a:cubicBezTo>
                    <a:cubicBezTo>
                      <a:pt x="224765" y="128549"/>
                      <a:pt x="189078" y="150762"/>
                      <a:pt x="169634" y="195275"/>
                    </a:cubicBezTo>
                    <a:cubicBezTo>
                      <a:pt x="159652" y="218821"/>
                      <a:pt x="154622" y="248793"/>
                      <a:pt x="154622" y="285331"/>
                    </a:cubicBezTo>
                    <a:lnTo>
                      <a:pt x="154622" y="605396"/>
                    </a:lnTo>
                    <a:lnTo>
                      <a:pt x="0" y="605396"/>
                    </a:lnTo>
                    <a:lnTo>
                      <a:pt x="0" y="15164"/>
                    </a:lnTo>
                    <a:lnTo>
                      <a:pt x="149657" y="15164"/>
                    </a:lnTo>
                    <a:lnTo>
                      <a:pt x="149657" y="101435"/>
                    </a:lnTo>
                    <a:cubicBezTo>
                      <a:pt x="169507" y="71044"/>
                      <a:pt x="188303" y="49187"/>
                      <a:pt x="205905" y="35763"/>
                    </a:cubicBezTo>
                    <a:cubicBezTo>
                      <a:pt x="237617" y="11874"/>
                      <a:pt x="277723" y="0"/>
                      <a:pt x="326352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8426388" y="2227812"/>
                <a:ext cx="942496" cy="1058108"/>
              </a:xfrm>
              <a:custGeom>
                <a:avLst/>
                <a:gdLst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5885068 w 12498625"/>
                  <a:gd name="connsiteY5" fmla="*/ 7872037 h 14031789"/>
                  <a:gd name="connsiteX6" fmla="*/ 4939620 w 12498625"/>
                  <a:gd name="connsiteY6" fmla="*/ 8086419 h 14031789"/>
                  <a:gd name="connsiteX7" fmla="*/ 4297230 w 12498625"/>
                  <a:gd name="connsiteY7" fmla="*/ 8344236 h 14031789"/>
                  <a:gd name="connsiteX8" fmla="*/ 3475538 w 12498625"/>
                  <a:gd name="connsiteY8" fmla="*/ 9821676 h 14031789"/>
                  <a:gd name="connsiteX9" fmla="*/ 3978498 w 12498625"/>
                  <a:gd name="connsiteY9" fmla="*/ 11108600 h 14031789"/>
                  <a:gd name="connsiteX10" fmla="*/ 5197475 w 12498625"/>
                  <a:gd name="connsiteY10" fmla="*/ 11504818 h 14031789"/>
                  <a:gd name="connsiteX11" fmla="*/ 5885066 w 12498625"/>
                  <a:gd name="connsiteY11" fmla="*/ 11401776 h 14031789"/>
                  <a:gd name="connsiteX12" fmla="*/ 5885066 w 12498625"/>
                  <a:gd name="connsiteY12" fmla="*/ 11401265 h 14031789"/>
                  <a:gd name="connsiteX13" fmla="*/ 6292213 w 12498625"/>
                  <a:gd name="connsiteY13" fmla="*/ 11340224 h 14031789"/>
                  <a:gd name="connsiteX14" fmla="*/ 7295899 w 12498625"/>
                  <a:gd name="connsiteY14" fmla="*/ 10847311 h 14031789"/>
                  <a:gd name="connsiteX15" fmla="*/ 8292777 w 12498625"/>
                  <a:gd name="connsiteY15" fmla="*/ 8443110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4939620 w 12498625"/>
                  <a:gd name="connsiteY5" fmla="*/ 8086419 h 14031789"/>
                  <a:gd name="connsiteX6" fmla="*/ 4297230 w 12498625"/>
                  <a:gd name="connsiteY6" fmla="*/ 8344236 h 14031789"/>
                  <a:gd name="connsiteX7" fmla="*/ 3475538 w 12498625"/>
                  <a:gd name="connsiteY7" fmla="*/ 9821676 h 14031789"/>
                  <a:gd name="connsiteX8" fmla="*/ 3978498 w 12498625"/>
                  <a:gd name="connsiteY8" fmla="*/ 11108600 h 14031789"/>
                  <a:gd name="connsiteX9" fmla="*/ 5197475 w 12498625"/>
                  <a:gd name="connsiteY9" fmla="*/ 11504818 h 14031789"/>
                  <a:gd name="connsiteX10" fmla="*/ 5885066 w 12498625"/>
                  <a:gd name="connsiteY10" fmla="*/ 11401776 h 14031789"/>
                  <a:gd name="connsiteX11" fmla="*/ 5885066 w 12498625"/>
                  <a:gd name="connsiteY11" fmla="*/ 11401265 h 14031789"/>
                  <a:gd name="connsiteX12" fmla="*/ 6292213 w 12498625"/>
                  <a:gd name="connsiteY12" fmla="*/ 11340224 h 14031789"/>
                  <a:gd name="connsiteX13" fmla="*/ 7295899 w 12498625"/>
                  <a:gd name="connsiteY13" fmla="*/ 10847311 h 14031789"/>
                  <a:gd name="connsiteX14" fmla="*/ 8292777 w 12498625"/>
                  <a:gd name="connsiteY14" fmla="*/ 8443110 h 14031789"/>
                  <a:gd name="connsiteX15" fmla="*/ 8292777 w 12498625"/>
                  <a:gd name="connsiteY15" fmla="*/ 7149763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53" fmla="*/ 6160617 w 12498625"/>
                  <a:gd name="connsiteY5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4939620 w 12498625"/>
                  <a:gd name="connsiteY4" fmla="*/ 8086419 h 14031789"/>
                  <a:gd name="connsiteX5" fmla="*/ 4297230 w 12498625"/>
                  <a:gd name="connsiteY5" fmla="*/ 8344236 h 14031789"/>
                  <a:gd name="connsiteX6" fmla="*/ 3475538 w 12498625"/>
                  <a:gd name="connsiteY6" fmla="*/ 9821676 h 14031789"/>
                  <a:gd name="connsiteX7" fmla="*/ 3978498 w 12498625"/>
                  <a:gd name="connsiteY7" fmla="*/ 11108600 h 14031789"/>
                  <a:gd name="connsiteX8" fmla="*/ 5197475 w 12498625"/>
                  <a:gd name="connsiteY8" fmla="*/ 11504818 h 14031789"/>
                  <a:gd name="connsiteX9" fmla="*/ 5885066 w 12498625"/>
                  <a:gd name="connsiteY9" fmla="*/ 11401776 h 14031789"/>
                  <a:gd name="connsiteX10" fmla="*/ 5885066 w 12498625"/>
                  <a:gd name="connsiteY10" fmla="*/ 11401265 h 14031789"/>
                  <a:gd name="connsiteX11" fmla="*/ 6292213 w 12498625"/>
                  <a:gd name="connsiteY11" fmla="*/ 11340224 h 14031789"/>
                  <a:gd name="connsiteX12" fmla="*/ 7295899 w 12498625"/>
                  <a:gd name="connsiteY12" fmla="*/ 10847311 h 14031789"/>
                  <a:gd name="connsiteX13" fmla="*/ 8292777 w 12498625"/>
                  <a:gd name="connsiteY13" fmla="*/ 8443110 h 14031789"/>
                  <a:gd name="connsiteX14" fmla="*/ 8292777 w 12498625"/>
                  <a:gd name="connsiteY14" fmla="*/ 7149763 h 14031789"/>
                  <a:gd name="connsiteX15" fmla="*/ 6160617 w 12498625"/>
                  <a:gd name="connsiteY15" fmla="*/ 0 h 14031789"/>
                  <a:gd name="connsiteX16" fmla="*/ 10054240 w 12498625"/>
                  <a:gd name="connsiteY16" fmla="*/ 865770 h 14031789"/>
                  <a:gd name="connsiteX17" fmla="*/ 11756309 w 12498625"/>
                  <a:gd name="connsiteY17" fmla="*/ 4136011 h 14031789"/>
                  <a:gd name="connsiteX18" fmla="*/ 11756309 w 12498625"/>
                  <a:gd name="connsiteY18" fmla="*/ 10236050 h 14031789"/>
                  <a:gd name="connsiteX19" fmla="*/ 11779725 w 12498625"/>
                  <a:gd name="connsiteY19" fmla="*/ 11772772 h 14031789"/>
                  <a:gd name="connsiteX20" fmla="*/ 11986917 w 12498625"/>
                  <a:gd name="connsiteY20" fmla="*/ 12699942 h 14031789"/>
                  <a:gd name="connsiteX21" fmla="*/ 12498625 w 12498625"/>
                  <a:gd name="connsiteY21" fmla="*/ 13103836 h 14031789"/>
                  <a:gd name="connsiteX22" fmla="*/ 12498625 w 12498625"/>
                  <a:gd name="connsiteY22" fmla="*/ 13615979 h 14031789"/>
                  <a:gd name="connsiteX23" fmla="*/ 8719744 w 12498625"/>
                  <a:gd name="connsiteY23" fmla="*/ 13615979 h 14031789"/>
                  <a:gd name="connsiteX24" fmla="*/ 8499991 w 12498625"/>
                  <a:gd name="connsiteY24" fmla="*/ 12858773 h 14031789"/>
                  <a:gd name="connsiteX25" fmla="*/ 8402665 w 12498625"/>
                  <a:gd name="connsiteY25" fmla="*/ 12054134 h 14031789"/>
                  <a:gd name="connsiteX26" fmla="*/ 6735112 w 12498625"/>
                  <a:gd name="connsiteY26" fmla="*/ 13383467 h 14031789"/>
                  <a:gd name="connsiteX27" fmla="*/ 5885068 w 12498625"/>
                  <a:gd name="connsiteY27" fmla="*/ 13727062 h 14031789"/>
                  <a:gd name="connsiteX28" fmla="*/ 5885068 w 12498625"/>
                  <a:gd name="connsiteY28" fmla="*/ 13727816 h 14031789"/>
                  <a:gd name="connsiteX29" fmla="*/ 5532917 w 12498625"/>
                  <a:gd name="connsiteY29" fmla="*/ 13870063 h 14031789"/>
                  <a:gd name="connsiteX30" fmla="*/ 4182695 w 12498625"/>
                  <a:gd name="connsiteY30" fmla="*/ 14031789 h 14031789"/>
                  <a:gd name="connsiteX31" fmla="*/ 1183266 w 12498625"/>
                  <a:gd name="connsiteY31" fmla="*/ 13000838 h 14031789"/>
                  <a:gd name="connsiteX32" fmla="*/ 0 w 12498625"/>
                  <a:gd name="connsiteY32" fmla="*/ 10077918 h 14031789"/>
                  <a:gd name="connsiteX33" fmla="*/ 1904433 w 12498625"/>
                  <a:gd name="connsiteY33" fmla="*/ 6527711 h 14031789"/>
                  <a:gd name="connsiteX34" fmla="*/ 4977536 w 12498625"/>
                  <a:gd name="connsiteY34" fmla="*/ 5672723 h 14031789"/>
                  <a:gd name="connsiteX35" fmla="*/ 5885068 w 12498625"/>
                  <a:gd name="connsiteY35" fmla="*/ 5561293 h 14031789"/>
                  <a:gd name="connsiteX36" fmla="*/ 5885068 w 12498625"/>
                  <a:gd name="connsiteY36" fmla="*/ 5561312 h 14031789"/>
                  <a:gd name="connsiteX37" fmla="*/ 6168595 w 12498625"/>
                  <a:gd name="connsiteY37" fmla="*/ 5526496 h 14031789"/>
                  <a:gd name="connsiteX38" fmla="*/ 7556192 w 12498625"/>
                  <a:gd name="connsiteY38" fmla="*/ 5221720 h 14031789"/>
                  <a:gd name="connsiteX39" fmla="*/ 8305339 w 12498625"/>
                  <a:gd name="connsiteY39" fmla="*/ 4233420 h 14031789"/>
                  <a:gd name="connsiteX40" fmla="*/ 7730552 w 12498625"/>
                  <a:gd name="connsiteY40" fmla="*/ 3105157 h 14031789"/>
                  <a:gd name="connsiteX41" fmla="*/ 6044460 w 12498625"/>
                  <a:gd name="connsiteY41" fmla="*/ 2793814 h 14031789"/>
                  <a:gd name="connsiteX42" fmla="*/ 5885066 w 12498625"/>
                  <a:gd name="connsiteY42" fmla="*/ 2816575 h 14031789"/>
                  <a:gd name="connsiteX43" fmla="*/ 5885066 w 12498625"/>
                  <a:gd name="connsiteY43" fmla="*/ 2813733 h 14031789"/>
                  <a:gd name="connsiteX44" fmla="*/ 4978272 w 12498625"/>
                  <a:gd name="connsiteY44" fmla="*/ 2943119 h 14031789"/>
                  <a:gd name="connsiteX45" fmla="*/ 4276048 w 12498625"/>
                  <a:gd name="connsiteY45" fmla="*/ 3400264 h 14031789"/>
                  <a:gd name="connsiteX46" fmla="*/ 3781314 w 12498625"/>
                  <a:gd name="connsiteY46" fmla="*/ 4618539 h 14031789"/>
                  <a:gd name="connsiteX47" fmla="*/ 428523 w 12498625"/>
                  <a:gd name="connsiteY47" fmla="*/ 4618539 h 14031789"/>
                  <a:gd name="connsiteX48" fmla="*/ 1408527 w 12498625"/>
                  <a:gd name="connsiteY48" fmla="*/ 1753337 h 14031789"/>
                  <a:gd name="connsiteX49" fmla="*/ 4600602 w 12498625"/>
                  <a:gd name="connsiteY49" fmla="*/ 109242 h 14031789"/>
                  <a:gd name="connsiteX50" fmla="*/ 5885066 w 12498625"/>
                  <a:gd name="connsiteY50" fmla="*/ 19044 h 14031789"/>
                  <a:gd name="connsiteX51" fmla="*/ 5885066 w 12498625"/>
                  <a:gd name="connsiteY51" fmla="*/ 19365 h 14031789"/>
                  <a:gd name="connsiteX52" fmla="*/ 6160617 w 12498625"/>
                  <a:gd name="connsiteY5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6168595 w 12498625"/>
                  <a:gd name="connsiteY35" fmla="*/ 5526496 h 14031789"/>
                  <a:gd name="connsiteX36" fmla="*/ 7556192 w 12498625"/>
                  <a:gd name="connsiteY36" fmla="*/ 5221720 h 14031789"/>
                  <a:gd name="connsiteX37" fmla="*/ 8305339 w 12498625"/>
                  <a:gd name="connsiteY37" fmla="*/ 4233420 h 14031789"/>
                  <a:gd name="connsiteX38" fmla="*/ 7730552 w 12498625"/>
                  <a:gd name="connsiteY38" fmla="*/ 3105157 h 14031789"/>
                  <a:gd name="connsiteX39" fmla="*/ 6044460 w 12498625"/>
                  <a:gd name="connsiteY39" fmla="*/ 2793814 h 14031789"/>
                  <a:gd name="connsiteX40" fmla="*/ 5885066 w 12498625"/>
                  <a:gd name="connsiteY40" fmla="*/ 2816575 h 14031789"/>
                  <a:gd name="connsiteX41" fmla="*/ 5885066 w 12498625"/>
                  <a:gd name="connsiteY41" fmla="*/ 2813733 h 14031789"/>
                  <a:gd name="connsiteX42" fmla="*/ 4978272 w 12498625"/>
                  <a:gd name="connsiteY42" fmla="*/ 2943119 h 14031789"/>
                  <a:gd name="connsiteX43" fmla="*/ 4276048 w 12498625"/>
                  <a:gd name="connsiteY43" fmla="*/ 3400264 h 14031789"/>
                  <a:gd name="connsiteX44" fmla="*/ 3781314 w 12498625"/>
                  <a:gd name="connsiteY44" fmla="*/ 4618539 h 14031789"/>
                  <a:gd name="connsiteX45" fmla="*/ 428523 w 12498625"/>
                  <a:gd name="connsiteY45" fmla="*/ 4618539 h 14031789"/>
                  <a:gd name="connsiteX46" fmla="*/ 1408527 w 12498625"/>
                  <a:gd name="connsiteY46" fmla="*/ 1753337 h 14031789"/>
                  <a:gd name="connsiteX47" fmla="*/ 4600602 w 12498625"/>
                  <a:gd name="connsiteY47" fmla="*/ 109242 h 14031789"/>
                  <a:gd name="connsiteX48" fmla="*/ 5885066 w 12498625"/>
                  <a:gd name="connsiteY48" fmla="*/ 19044 h 14031789"/>
                  <a:gd name="connsiteX49" fmla="*/ 5885066 w 12498625"/>
                  <a:gd name="connsiteY49" fmla="*/ 19365 h 14031789"/>
                  <a:gd name="connsiteX50" fmla="*/ 6160617 w 12498625"/>
                  <a:gd name="connsiteY50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5885066 w 12498625"/>
                  <a:gd name="connsiteY40" fmla="*/ 2813733 h 14031789"/>
                  <a:gd name="connsiteX41" fmla="*/ 4978272 w 12498625"/>
                  <a:gd name="connsiteY41" fmla="*/ 2943119 h 14031789"/>
                  <a:gd name="connsiteX42" fmla="*/ 4276048 w 12498625"/>
                  <a:gd name="connsiteY42" fmla="*/ 3400264 h 14031789"/>
                  <a:gd name="connsiteX43" fmla="*/ 3781314 w 12498625"/>
                  <a:gd name="connsiteY43" fmla="*/ 4618539 h 14031789"/>
                  <a:gd name="connsiteX44" fmla="*/ 428523 w 12498625"/>
                  <a:gd name="connsiteY44" fmla="*/ 4618539 h 14031789"/>
                  <a:gd name="connsiteX45" fmla="*/ 1408527 w 12498625"/>
                  <a:gd name="connsiteY45" fmla="*/ 1753337 h 14031789"/>
                  <a:gd name="connsiteX46" fmla="*/ 4600602 w 12498625"/>
                  <a:gd name="connsiteY46" fmla="*/ 109242 h 14031789"/>
                  <a:gd name="connsiteX47" fmla="*/ 5885066 w 12498625"/>
                  <a:gd name="connsiteY47" fmla="*/ 19044 h 14031789"/>
                  <a:gd name="connsiteX48" fmla="*/ 5885066 w 12498625"/>
                  <a:gd name="connsiteY48" fmla="*/ 19365 h 14031789"/>
                  <a:gd name="connsiteX49" fmla="*/ 6160617 w 12498625"/>
                  <a:gd name="connsiteY49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4978272 w 12498625"/>
                  <a:gd name="connsiteY40" fmla="*/ 2943119 h 14031789"/>
                  <a:gd name="connsiteX41" fmla="*/ 4276048 w 12498625"/>
                  <a:gd name="connsiteY41" fmla="*/ 3400264 h 14031789"/>
                  <a:gd name="connsiteX42" fmla="*/ 3781314 w 12498625"/>
                  <a:gd name="connsiteY42" fmla="*/ 4618539 h 14031789"/>
                  <a:gd name="connsiteX43" fmla="*/ 428523 w 12498625"/>
                  <a:gd name="connsiteY43" fmla="*/ 4618539 h 14031789"/>
                  <a:gd name="connsiteX44" fmla="*/ 1408527 w 12498625"/>
                  <a:gd name="connsiteY44" fmla="*/ 1753337 h 14031789"/>
                  <a:gd name="connsiteX45" fmla="*/ 4600602 w 12498625"/>
                  <a:gd name="connsiteY45" fmla="*/ 109242 h 14031789"/>
                  <a:gd name="connsiteX46" fmla="*/ 5885066 w 12498625"/>
                  <a:gd name="connsiteY46" fmla="*/ 19044 h 14031789"/>
                  <a:gd name="connsiteX47" fmla="*/ 5885066 w 12498625"/>
                  <a:gd name="connsiteY47" fmla="*/ 19365 h 14031789"/>
                  <a:gd name="connsiteX48" fmla="*/ 6160617 w 12498625"/>
                  <a:gd name="connsiteY48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6160617 w 12498625"/>
                  <a:gd name="connsiteY46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6292213 w 12498625"/>
                  <a:gd name="connsiteY9" fmla="*/ 11340224 h 14031789"/>
                  <a:gd name="connsiteX10" fmla="*/ 7295899 w 12498625"/>
                  <a:gd name="connsiteY10" fmla="*/ 10847311 h 14031789"/>
                  <a:gd name="connsiteX11" fmla="*/ 8292777 w 12498625"/>
                  <a:gd name="connsiteY11" fmla="*/ 8443110 h 14031789"/>
                  <a:gd name="connsiteX12" fmla="*/ 8292777 w 12498625"/>
                  <a:gd name="connsiteY12" fmla="*/ 7149763 h 14031789"/>
                  <a:gd name="connsiteX13" fmla="*/ 6160617 w 12498625"/>
                  <a:gd name="connsiteY13" fmla="*/ 0 h 14031789"/>
                  <a:gd name="connsiteX14" fmla="*/ 10054240 w 12498625"/>
                  <a:gd name="connsiteY14" fmla="*/ 865770 h 14031789"/>
                  <a:gd name="connsiteX15" fmla="*/ 11756309 w 12498625"/>
                  <a:gd name="connsiteY15" fmla="*/ 4136011 h 14031789"/>
                  <a:gd name="connsiteX16" fmla="*/ 11756309 w 12498625"/>
                  <a:gd name="connsiteY16" fmla="*/ 10236050 h 14031789"/>
                  <a:gd name="connsiteX17" fmla="*/ 11779725 w 12498625"/>
                  <a:gd name="connsiteY17" fmla="*/ 11772772 h 14031789"/>
                  <a:gd name="connsiteX18" fmla="*/ 11986917 w 12498625"/>
                  <a:gd name="connsiteY18" fmla="*/ 12699942 h 14031789"/>
                  <a:gd name="connsiteX19" fmla="*/ 12498625 w 12498625"/>
                  <a:gd name="connsiteY19" fmla="*/ 13103836 h 14031789"/>
                  <a:gd name="connsiteX20" fmla="*/ 12498625 w 12498625"/>
                  <a:gd name="connsiteY20" fmla="*/ 13615979 h 14031789"/>
                  <a:gd name="connsiteX21" fmla="*/ 8719744 w 12498625"/>
                  <a:gd name="connsiteY21" fmla="*/ 13615979 h 14031789"/>
                  <a:gd name="connsiteX22" fmla="*/ 8499991 w 12498625"/>
                  <a:gd name="connsiteY22" fmla="*/ 12858773 h 14031789"/>
                  <a:gd name="connsiteX23" fmla="*/ 8402665 w 12498625"/>
                  <a:gd name="connsiteY23" fmla="*/ 12054134 h 14031789"/>
                  <a:gd name="connsiteX24" fmla="*/ 6735112 w 12498625"/>
                  <a:gd name="connsiteY24" fmla="*/ 13383467 h 14031789"/>
                  <a:gd name="connsiteX25" fmla="*/ 5885068 w 12498625"/>
                  <a:gd name="connsiteY25" fmla="*/ 13727062 h 14031789"/>
                  <a:gd name="connsiteX26" fmla="*/ 5885068 w 12498625"/>
                  <a:gd name="connsiteY26" fmla="*/ 13727816 h 14031789"/>
                  <a:gd name="connsiteX27" fmla="*/ 5532917 w 12498625"/>
                  <a:gd name="connsiteY27" fmla="*/ 13870063 h 14031789"/>
                  <a:gd name="connsiteX28" fmla="*/ 4182695 w 12498625"/>
                  <a:gd name="connsiteY28" fmla="*/ 14031789 h 14031789"/>
                  <a:gd name="connsiteX29" fmla="*/ 1183266 w 12498625"/>
                  <a:gd name="connsiteY29" fmla="*/ 13000838 h 14031789"/>
                  <a:gd name="connsiteX30" fmla="*/ 0 w 12498625"/>
                  <a:gd name="connsiteY30" fmla="*/ 10077918 h 14031789"/>
                  <a:gd name="connsiteX31" fmla="*/ 1904433 w 12498625"/>
                  <a:gd name="connsiteY31" fmla="*/ 6527711 h 14031789"/>
                  <a:gd name="connsiteX32" fmla="*/ 4977536 w 12498625"/>
                  <a:gd name="connsiteY32" fmla="*/ 5672723 h 14031789"/>
                  <a:gd name="connsiteX33" fmla="*/ 6168595 w 12498625"/>
                  <a:gd name="connsiteY33" fmla="*/ 5526496 h 14031789"/>
                  <a:gd name="connsiteX34" fmla="*/ 7556192 w 12498625"/>
                  <a:gd name="connsiteY34" fmla="*/ 5221720 h 14031789"/>
                  <a:gd name="connsiteX35" fmla="*/ 8305339 w 12498625"/>
                  <a:gd name="connsiteY35" fmla="*/ 4233420 h 14031789"/>
                  <a:gd name="connsiteX36" fmla="*/ 7730552 w 12498625"/>
                  <a:gd name="connsiteY36" fmla="*/ 3105157 h 14031789"/>
                  <a:gd name="connsiteX37" fmla="*/ 6044460 w 12498625"/>
                  <a:gd name="connsiteY37" fmla="*/ 2793814 h 14031789"/>
                  <a:gd name="connsiteX38" fmla="*/ 4978272 w 12498625"/>
                  <a:gd name="connsiteY38" fmla="*/ 2943119 h 14031789"/>
                  <a:gd name="connsiteX39" fmla="*/ 4276048 w 12498625"/>
                  <a:gd name="connsiteY39" fmla="*/ 3400264 h 14031789"/>
                  <a:gd name="connsiteX40" fmla="*/ 3781314 w 12498625"/>
                  <a:gd name="connsiteY40" fmla="*/ 4618539 h 14031789"/>
                  <a:gd name="connsiteX41" fmla="*/ 428523 w 12498625"/>
                  <a:gd name="connsiteY41" fmla="*/ 4618539 h 14031789"/>
                  <a:gd name="connsiteX42" fmla="*/ 1408527 w 12498625"/>
                  <a:gd name="connsiteY42" fmla="*/ 1753337 h 14031789"/>
                  <a:gd name="connsiteX43" fmla="*/ 4600602 w 12498625"/>
                  <a:gd name="connsiteY43" fmla="*/ 109242 h 14031789"/>
                  <a:gd name="connsiteX44" fmla="*/ 6160617 w 12498625"/>
                  <a:gd name="connsiteY44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532917 w 12498625"/>
                  <a:gd name="connsiteY25" fmla="*/ 13870063 h 14031789"/>
                  <a:gd name="connsiteX26" fmla="*/ 4182695 w 12498625"/>
                  <a:gd name="connsiteY26" fmla="*/ 14031789 h 14031789"/>
                  <a:gd name="connsiteX27" fmla="*/ 1183266 w 12498625"/>
                  <a:gd name="connsiteY27" fmla="*/ 13000838 h 14031789"/>
                  <a:gd name="connsiteX28" fmla="*/ 0 w 12498625"/>
                  <a:gd name="connsiteY28" fmla="*/ 10077918 h 14031789"/>
                  <a:gd name="connsiteX29" fmla="*/ 1904433 w 12498625"/>
                  <a:gd name="connsiteY29" fmla="*/ 6527711 h 14031789"/>
                  <a:gd name="connsiteX30" fmla="*/ 4977536 w 12498625"/>
                  <a:gd name="connsiteY30" fmla="*/ 5672723 h 14031789"/>
                  <a:gd name="connsiteX31" fmla="*/ 6168595 w 12498625"/>
                  <a:gd name="connsiteY31" fmla="*/ 5526496 h 14031789"/>
                  <a:gd name="connsiteX32" fmla="*/ 7556192 w 12498625"/>
                  <a:gd name="connsiteY32" fmla="*/ 5221720 h 14031789"/>
                  <a:gd name="connsiteX33" fmla="*/ 8305339 w 12498625"/>
                  <a:gd name="connsiteY33" fmla="*/ 4233420 h 14031789"/>
                  <a:gd name="connsiteX34" fmla="*/ 7730552 w 12498625"/>
                  <a:gd name="connsiteY34" fmla="*/ 3105157 h 14031789"/>
                  <a:gd name="connsiteX35" fmla="*/ 6044460 w 12498625"/>
                  <a:gd name="connsiteY35" fmla="*/ 2793814 h 14031789"/>
                  <a:gd name="connsiteX36" fmla="*/ 4978272 w 12498625"/>
                  <a:gd name="connsiteY36" fmla="*/ 2943119 h 14031789"/>
                  <a:gd name="connsiteX37" fmla="*/ 4276048 w 12498625"/>
                  <a:gd name="connsiteY37" fmla="*/ 3400264 h 14031789"/>
                  <a:gd name="connsiteX38" fmla="*/ 3781314 w 12498625"/>
                  <a:gd name="connsiteY38" fmla="*/ 4618539 h 14031789"/>
                  <a:gd name="connsiteX39" fmla="*/ 428523 w 12498625"/>
                  <a:gd name="connsiteY39" fmla="*/ 4618539 h 14031789"/>
                  <a:gd name="connsiteX40" fmla="*/ 1408527 w 12498625"/>
                  <a:gd name="connsiteY40" fmla="*/ 1753337 h 14031789"/>
                  <a:gd name="connsiteX41" fmla="*/ 4600602 w 12498625"/>
                  <a:gd name="connsiteY41" fmla="*/ 109242 h 14031789"/>
                  <a:gd name="connsiteX42" fmla="*/ 6160617 w 12498625"/>
                  <a:gd name="connsiteY4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498625" h="14031789">
                    <a:moveTo>
                      <a:pt x="8292777" y="7149763"/>
                    </a:moveTo>
                    <a:cubicBezTo>
                      <a:pt x="8069608" y="7286576"/>
                      <a:pt x="7845293" y="7399684"/>
                      <a:pt x="7619271" y="7484520"/>
                    </a:cubicBezTo>
                    <a:cubicBezTo>
                      <a:pt x="7392933" y="7571065"/>
                      <a:pt x="7082146" y="7649626"/>
                      <a:pt x="6686303" y="7721890"/>
                    </a:cubicBezTo>
                    <a:cubicBezTo>
                      <a:pt x="6104075" y="7843400"/>
                      <a:pt x="5512323" y="7942684"/>
                      <a:pt x="4939620" y="8086419"/>
                    </a:cubicBezTo>
                    <a:cubicBezTo>
                      <a:pt x="4673309" y="8165550"/>
                      <a:pt x="4459172" y="8251542"/>
                      <a:pt x="4297230" y="8344236"/>
                    </a:cubicBezTo>
                    <a:cubicBezTo>
                      <a:pt x="3748866" y="8661614"/>
                      <a:pt x="3475538" y="9153810"/>
                      <a:pt x="3475538" y="9821676"/>
                    </a:cubicBezTo>
                    <a:cubicBezTo>
                      <a:pt x="3475538" y="10415586"/>
                      <a:pt x="3643776" y="10844643"/>
                      <a:pt x="3978498" y="11108600"/>
                    </a:cubicBezTo>
                    <a:cubicBezTo>
                      <a:pt x="4311511" y="11374267"/>
                      <a:pt x="4719928" y="11504818"/>
                      <a:pt x="5197475" y="11504818"/>
                    </a:cubicBezTo>
                    <a:cubicBezTo>
                      <a:pt x="5560007" y="11499959"/>
                      <a:pt x="5932063" y="11440333"/>
                      <a:pt x="6292213" y="11340224"/>
                    </a:cubicBezTo>
                    <a:cubicBezTo>
                      <a:pt x="6641786" y="11230783"/>
                      <a:pt x="6976259" y="11066531"/>
                      <a:pt x="7295899" y="10847311"/>
                    </a:cubicBezTo>
                    <a:cubicBezTo>
                      <a:pt x="7936327" y="10407431"/>
                      <a:pt x="8267384" y="9605941"/>
                      <a:pt x="8292777" y="8443110"/>
                    </a:cubicBezTo>
                    <a:lnTo>
                      <a:pt x="8292777" y="7149763"/>
                    </a:lnTo>
                    <a:close/>
                    <a:moveTo>
                      <a:pt x="6160617" y="0"/>
                    </a:moveTo>
                    <a:cubicBezTo>
                      <a:pt x="7620686" y="0"/>
                      <a:pt x="8918935" y="287638"/>
                      <a:pt x="10054240" y="865770"/>
                    </a:cubicBezTo>
                    <a:cubicBezTo>
                      <a:pt x="11188107" y="1442755"/>
                      <a:pt x="11756309" y="2533030"/>
                      <a:pt x="11756309" y="4136011"/>
                    </a:cubicBezTo>
                    <a:lnTo>
                      <a:pt x="11756309" y="10236050"/>
                    </a:lnTo>
                    <a:cubicBezTo>
                      <a:pt x="11756309" y="10658791"/>
                      <a:pt x="11762332" y="11172643"/>
                      <a:pt x="11779725" y="11772772"/>
                    </a:cubicBezTo>
                    <a:cubicBezTo>
                      <a:pt x="11803411" y="12228642"/>
                      <a:pt x="11872197" y="12537984"/>
                      <a:pt x="11986917" y="12699942"/>
                    </a:cubicBezTo>
                    <a:cubicBezTo>
                      <a:pt x="12101658" y="12863339"/>
                      <a:pt x="12270895" y="12998735"/>
                      <a:pt x="12498625" y="13103836"/>
                    </a:cubicBezTo>
                    <a:lnTo>
                      <a:pt x="12498625" y="13615979"/>
                    </a:lnTo>
                    <a:lnTo>
                      <a:pt x="8719744" y="13615979"/>
                    </a:lnTo>
                    <a:cubicBezTo>
                      <a:pt x="8614440" y="13347481"/>
                      <a:pt x="8540800" y="13095851"/>
                      <a:pt x="8499991" y="12858773"/>
                    </a:cubicBezTo>
                    <a:cubicBezTo>
                      <a:pt x="8459182" y="12623112"/>
                      <a:pt x="8426058" y="12355761"/>
                      <a:pt x="8402665" y="12054134"/>
                    </a:cubicBezTo>
                    <a:cubicBezTo>
                      <a:pt x="7920350" y="12574262"/>
                      <a:pt x="7364686" y="13017290"/>
                      <a:pt x="6735112" y="13383467"/>
                    </a:cubicBezTo>
                    <a:cubicBezTo>
                      <a:pt x="6341524" y="13590910"/>
                      <a:pt x="5928887" y="13755489"/>
                      <a:pt x="5532917" y="13870063"/>
                    </a:cubicBezTo>
                    <a:cubicBezTo>
                      <a:pt x="5107363" y="13977940"/>
                      <a:pt x="4657229" y="14031789"/>
                      <a:pt x="4182695" y="14031789"/>
                    </a:cubicBezTo>
                    <a:cubicBezTo>
                      <a:pt x="2972579" y="14031789"/>
                      <a:pt x="1973249" y="13687554"/>
                      <a:pt x="1183266" y="13000838"/>
                    </a:cubicBezTo>
                    <a:cubicBezTo>
                      <a:pt x="392720" y="12314099"/>
                      <a:pt x="0" y="11339695"/>
                      <a:pt x="0" y="10077918"/>
                    </a:cubicBezTo>
                    <a:cubicBezTo>
                      <a:pt x="0" y="8443363"/>
                      <a:pt x="634901" y="7258424"/>
                      <a:pt x="1904433" y="6527711"/>
                    </a:cubicBezTo>
                    <a:cubicBezTo>
                      <a:pt x="2600436" y="6128345"/>
                      <a:pt x="3624616" y="5844121"/>
                      <a:pt x="4977536" y="5672723"/>
                    </a:cubicBezTo>
                    <a:lnTo>
                      <a:pt x="6168595" y="5526496"/>
                    </a:lnTo>
                    <a:cubicBezTo>
                      <a:pt x="6815315" y="5444786"/>
                      <a:pt x="7278214" y="5344251"/>
                      <a:pt x="7556192" y="5221720"/>
                    </a:cubicBezTo>
                    <a:cubicBezTo>
                      <a:pt x="8055631" y="5009495"/>
                      <a:pt x="8305339" y="4681283"/>
                      <a:pt x="8305339" y="4233420"/>
                    </a:cubicBezTo>
                    <a:cubicBezTo>
                      <a:pt x="8305339" y="3688124"/>
                      <a:pt x="8113833" y="3312524"/>
                      <a:pt x="7730552" y="3105157"/>
                    </a:cubicBezTo>
                    <a:cubicBezTo>
                      <a:pt x="7347293" y="2896057"/>
                      <a:pt x="6785337" y="2793814"/>
                      <a:pt x="6044460" y="2793814"/>
                    </a:cubicBezTo>
                    <a:cubicBezTo>
                      <a:pt x="5693826" y="2795957"/>
                      <a:pt x="5314618" y="2831439"/>
                      <a:pt x="4978272" y="2943119"/>
                    </a:cubicBezTo>
                    <a:cubicBezTo>
                      <a:pt x="4683613" y="3044619"/>
                      <a:pt x="4449598" y="3196927"/>
                      <a:pt x="4276048" y="3400264"/>
                    </a:cubicBezTo>
                    <a:cubicBezTo>
                      <a:pt x="4029400" y="3701619"/>
                      <a:pt x="3864392" y="4106857"/>
                      <a:pt x="3781314" y="4618539"/>
                    </a:cubicBezTo>
                    <a:lnTo>
                      <a:pt x="428523" y="4618539"/>
                    </a:lnTo>
                    <a:cubicBezTo>
                      <a:pt x="502182" y="3456778"/>
                      <a:pt x="829030" y="2502176"/>
                      <a:pt x="1408527" y="1753337"/>
                    </a:cubicBezTo>
                    <a:cubicBezTo>
                      <a:pt x="2101154" y="876236"/>
                      <a:pt x="3164685" y="328354"/>
                      <a:pt x="4600602" y="109242"/>
                    </a:cubicBezTo>
                    <a:cubicBezTo>
                      <a:pt x="5126957" y="28378"/>
                      <a:pt x="5634262" y="7839"/>
                      <a:pt x="6160617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22" name="Shape 13"/>
              <p:cNvSpPr/>
              <p:nvPr/>
            </p:nvSpPr>
            <p:spPr>
              <a:xfrm>
                <a:off x="9417355" y="2223503"/>
                <a:ext cx="916644" cy="1065289"/>
              </a:xfrm>
              <a:custGeom>
                <a:avLst/>
                <a:gdLst/>
                <a:ahLst/>
                <a:cxnLst/>
                <a:rect l="0" t="0" r="0" b="0"/>
                <a:pathLst>
                  <a:path w="540906" h="628167">
                    <a:moveTo>
                      <a:pt x="263678" y="0"/>
                    </a:moveTo>
                    <a:cubicBezTo>
                      <a:pt x="337528" y="0"/>
                      <a:pt x="397828" y="14745"/>
                      <a:pt x="444424" y="44221"/>
                    </a:cubicBezTo>
                    <a:cubicBezTo>
                      <a:pt x="491020" y="73711"/>
                      <a:pt x="517716" y="124574"/>
                      <a:pt x="524561" y="196888"/>
                    </a:cubicBezTo>
                    <a:lnTo>
                      <a:pt x="370015" y="196888"/>
                    </a:lnTo>
                    <a:cubicBezTo>
                      <a:pt x="367855" y="177038"/>
                      <a:pt x="362191" y="161328"/>
                      <a:pt x="353111" y="149733"/>
                    </a:cubicBezTo>
                    <a:cubicBezTo>
                      <a:pt x="336055" y="128765"/>
                      <a:pt x="307061" y="118288"/>
                      <a:pt x="266065" y="118288"/>
                    </a:cubicBezTo>
                    <a:cubicBezTo>
                      <a:pt x="232372" y="118288"/>
                      <a:pt x="208356" y="123533"/>
                      <a:pt x="194031" y="134010"/>
                    </a:cubicBezTo>
                    <a:cubicBezTo>
                      <a:pt x="179705" y="144488"/>
                      <a:pt x="172504" y="156782"/>
                      <a:pt x="172504" y="170904"/>
                    </a:cubicBezTo>
                    <a:cubicBezTo>
                      <a:pt x="172504" y="188646"/>
                      <a:pt x="180124" y="201422"/>
                      <a:pt x="195352" y="209398"/>
                    </a:cubicBezTo>
                    <a:cubicBezTo>
                      <a:pt x="210579" y="217780"/>
                      <a:pt x="264452" y="232029"/>
                      <a:pt x="356807" y="252222"/>
                    </a:cubicBezTo>
                    <a:cubicBezTo>
                      <a:pt x="418440" y="266751"/>
                      <a:pt x="464541" y="288620"/>
                      <a:pt x="495288" y="317894"/>
                    </a:cubicBezTo>
                    <a:cubicBezTo>
                      <a:pt x="525678" y="347586"/>
                      <a:pt x="540906" y="384619"/>
                      <a:pt x="540906" y="429120"/>
                    </a:cubicBezTo>
                    <a:cubicBezTo>
                      <a:pt x="540906" y="487744"/>
                      <a:pt x="519037" y="535521"/>
                      <a:pt x="475374" y="572554"/>
                    </a:cubicBezTo>
                    <a:cubicBezTo>
                      <a:pt x="431698" y="609663"/>
                      <a:pt x="364224" y="628167"/>
                      <a:pt x="272910" y="628167"/>
                    </a:cubicBezTo>
                    <a:cubicBezTo>
                      <a:pt x="179781" y="628167"/>
                      <a:pt x="111023" y="608533"/>
                      <a:pt x="66586" y="569354"/>
                    </a:cubicBezTo>
                    <a:cubicBezTo>
                      <a:pt x="22225" y="530085"/>
                      <a:pt x="0" y="480124"/>
                      <a:pt x="0" y="419341"/>
                    </a:cubicBezTo>
                    <a:lnTo>
                      <a:pt x="156794" y="419341"/>
                    </a:lnTo>
                    <a:cubicBezTo>
                      <a:pt x="160071" y="446862"/>
                      <a:pt x="167119" y="466369"/>
                      <a:pt x="178029" y="477888"/>
                    </a:cubicBezTo>
                    <a:cubicBezTo>
                      <a:pt x="197307" y="498564"/>
                      <a:pt x="232944" y="508838"/>
                      <a:pt x="284849" y="508838"/>
                    </a:cubicBezTo>
                    <a:cubicBezTo>
                      <a:pt x="315456" y="508838"/>
                      <a:pt x="339687" y="504368"/>
                      <a:pt x="357645" y="495287"/>
                    </a:cubicBezTo>
                    <a:cubicBezTo>
                      <a:pt x="375603" y="486270"/>
                      <a:pt x="384620" y="472719"/>
                      <a:pt x="384620" y="454546"/>
                    </a:cubicBezTo>
                    <a:cubicBezTo>
                      <a:pt x="384620" y="437223"/>
                      <a:pt x="377419" y="424028"/>
                      <a:pt x="362903" y="415011"/>
                    </a:cubicBezTo>
                    <a:cubicBezTo>
                      <a:pt x="348424" y="405994"/>
                      <a:pt x="294500" y="390423"/>
                      <a:pt x="201143" y="368414"/>
                    </a:cubicBezTo>
                    <a:cubicBezTo>
                      <a:pt x="133934" y="351714"/>
                      <a:pt x="86652" y="330886"/>
                      <a:pt x="59169" y="305943"/>
                    </a:cubicBezTo>
                    <a:cubicBezTo>
                      <a:pt x="31648" y="281356"/>
                      <a:pt x="17958" y="245935"/>
                      <a:pt x="17958" y="199606"/>
                    </a:cubicBezTo>
                    <a:cubicBezTo>
                      <a:pt x="17958" y="145047"/>
                      <a:pt x="39408" y="98095"/>
                      <a:pt x="82385" y="58903"/>
                    </a:cubicBezTo>
                    <a:cubicBezTo>
                      <a:pt x="125286" y="19634"/>
                      <a:pt x="185700" y="0"/>
                      <a:pt x="263678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3" name="Shape 14"/>
              <p:cNvSpPr/>
              <p:nvPr/>
            </p:nvSpPr>
            <p:spPr>
              <a:xfrm>
                <a:off x="10441714" y="1903594"/>
                <a:ext cx="902641" cy="1351808"/>
              </a:xfrm>
              <a:custGeom>
                <a:avLst/>
                <a:gdLst/>
                <a:ahLst/>
                <a:cxnLst/>
                <a:rect l="0" t="0" r="0" b="0"/>
                <a:pathLst>
                  <a:path w="532168" h="796976">
                    <a:moveTo>
                      <a:pt x="0" y="0"/>
                    </a:moveTo>
                    <a:lnTo>
                      <a:pt x="154623" y="0"/>
                    </a:lnTo>
                    <a:lnTo>
                      <a:pt x="154623" y="282131"/>
                    </a:lnTo>
                    <a:cubicBezTo>
                      <a:pt x="176911" y="247752"/>
                      <a:pt x="202756" y="223787"/>
                      <a:pt x="232093" y="210299"/>
                    </a:cubicBezTo>
                    <a:cubicBezTo>
                      <a:pt x="261442" y="196685"/>
                      <a:pt x="292392" y="189903"/>
                      <a:pt x="324739" y="189903"/>
                    </a:cubicBezTo>
                    <a:cubicBezTo>
                      <a:pt x="361150" y="189903"/>
                      <a:pt x="394195" y="196266"/>
                      <a:pt x="423888" y="208902"/>
                    </a:cubicBezTo>
                    <a:cubicBezTo>
                      <a:pt x="453581" y="221552"/>
                      <a:pt x="477965" y="240906"/>
                      <a:pt x="497116" y="267043"/>
                    </a:cubicBezTo>
                    <a:cubicBezTo>
                      <a:pt x="513245" y="289052"/>
                      <a:pt x="523151" y="311823"/>
                      <a:pt x="526796" y="335153"/>
                    </a:cubicBezTo>
                    <a:cubicBezTo>
                      <a:pt x="530365" y="358496"/>
                      <a:pt x="532168" y="396634"/>
                      <a:pt x="532168" y="449453"/>
                    </a:cubicBezTo>
                    <a:lnTo>
                      <a:pt x="532168" y="796976"/>
                    </a:lnTo>
                    <a:lnTo>
                      <a:pt x="374345" y="796976"/>
                    </a:lnTo>
                    <a:lnTo>
                      <a:pt x="374345" y="436880"/>
                    </a:lnTo>
                    <a:cubicBezTo>
                      <a:pt x="374345" y="405016"/>
                      <a:pt x="368973" y="379311"/>
                      <a:pt x="358140" y="359753"/>
                    </a:cubicBezTo>
                    <a:cubicBezTo>
                      <a:pt x="344170" y="332219"/>
                      <a:pt x="317614" y="318453"/>
                      <a:pt x="278422" y="318453"/>
                    </a:cubicBezTo>
                    <a:cubicBezTo>
                      <a:pt x="237884" y="318453"/>
                      <a:pt x="207099" y="332156"/>
                      <a:pt x="186119" y="359461"/>
                    </a:cubicBezTo>
                    <a:cubicBezTo>
                      <a:pt x="165100" y="386791"/>
                      <a:pt x="154623" y="425844"/>
                      <a:pt x="154623" y="476568"/>
                    </a:cubicBezTo>
                    <a:lnTo>
                      <a:pt x="154623" y="796976"/>
                    </a:lnTo>
                    <a:lnTo>
                      <a:pt x="0" y="7969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4" name="Shape 15"/>
              <p:cNvSpPr/>
              <p:nvPr/>
            </p:nvSpPr>
            <p:spPr>
              <a:xfrm>
                <a:off x="4893376" y="3571003"/>
                <a:ext cx="1090064" cy="1356116"/>
              </a:xfrm>
              <a:custGeom>
                <a:avLst/>
                <a:gdLst/>
                <a:ahLst/>
                <a:cxnLst/>
                <a:rect l="0" t="0" r="0" b="0"/>
                <a:pathLst>
                  <a:path w="642836" h="799630">
                    <a:moveTo>
                      <a:pt x="0" y="0"/>
                    </a:moveTo>
                    <a:lnTo>
                      <a:pt x="165938" y="0"/>
                    </a:lnTo>
                    <a:lnTo>
                      <a:pt x="165938" y="304902"/>
                    </a:lnTo>
                    <a:lnTo>
                      <a:pt x="476847" y="304902"/>
                    </a:lnTo>
                    <a:lnTo>
                      <a:pt x="476847" y="0"/>
                    </a:lnTo>
                    <a:lnTo>
                      <a:pt x="642836" y="0"/>
                    </a:lnTo>
                    <a:lnTo>
                      <a:pt x="642836" y="799630"/>
                    </a:lnTo>
                    <a:lnTo>
                      <a:pt x="476847" y="799630"/>
                    </a:lnTo>
                    <a:lnTo>
                      <a:pt x="476847" y="442684"/>
                    </a:lnTo>
                    <a:lnTo>
                      <a:pt x="165938" y="442684"/>
                    </a:lnTo>
                    <a:lnTo>
                      <a:pt x="165938" y="799630"/>
                    </a:lnTo>
                    <a:lnTo>
                      <a:pt x="0" y="7996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070688" y="3893966"/>
                <a:ext cx="993993" cy="1062291"/>
              </a:xfrm>
              <a:custGeom>
                <a:avLst/>
                <a:gdLst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6580227 w 13181540"/>
                  <a:gd name="connsiteY7" fmla="*/ 5682086 h 14088918"/>
                  <a:gd name="connsiteX8" fmla="*/ 9571360 w 13181540"/>
                  <a:gd name="connsiteY8" fmla="*/ 5682086 h 14088918"/>
                  <a:gd name="connsiteX9" fmla="*/ 8645336 w 13181540"/>
                  <a:gd name="connsiteY9" fmla="*/ 3583908 h 14088918"/>
                  <a:gd name="connsiteX10" fmla="*/ 6586494 w 13181540"/>
                  <a:gd name="connsiteY10" fmla="*/ 2868140 h 14088918"/>
                  <a:gd name="connsiteX11" fmla="*/ 6584990 w 13181540"/>
                  <a:gd name="connsiteY11" fmla="*/ 0 h 14088918"/>
                  <a:gd name="connsiteX12" fmla="*/ 6584990 w 13181540"/>
                  <a:gd name="connsiteY12" fmla="*/ 2583 h 14088918"/>
                  <a:gd name="connsiteX13" fmla="*/ 6585079 w 13181540"/>
                  <a:gd name="connsiteY13" fmla="*/ 2575 h 14088918"/>
                  <a:gd name="connsiteX14" fmla="*/ 9709708 w 13181540"/>
                  <a:gd name="connsiteY14" fmla="*/ 625326 h 14088918"/>
                  <a:gd name="connsiteX15" fmla="*/ 12004184 w 13181540"/>
                  <a:gd name="connsiteY15" fmla="*/ 2591716 h 14088918"/>
                  <a:gd name="connsiteX16" fmla="*/ 13061998 w 13181540"/>
                  <a:gd name="connsiteY16" fmla="*/ 5336635 h 14088918"/>
                  <a:gd name="connsiteX17" fmla="*/ 13178084 w 13181540"/>
                  <a:gd name="connsiteY17" fmla="*/ 7973127 h 14088918"/>
                  <a:gd name="connsiteX18" fmla="*/ 6584990 w 13181540"/>
                  <a:gd name="connsiteY18" fmla="*/ 7973127 h 14088918"/>
                  <a:gd name="connsiteX19" fmla="*/ 6584990 w 13181540"/>
                  <a:gd name="connsiteY19" fmla="*/ 7974710 h 14088918"/>
                  <a:gd name="connsiteX20" fmla="*/ 3503172 w 13181540"/>
                  <a:gd name="connsiteY20" fmla="*/ 7974710 h 14088918"/>
                  <a:gd name="connsiteX21" fmla="*/ 4894093 w 13181540"/>
                  <a:gd name="connsiteY21" fmla="*/ 10779411 h 14088918"/>
                  <a:gd name="connsiteX22" fmla="*/ 5772427 w 13181540"/>
                  <a:gd name="connsiteY22" fmla="*/ 11153828 h 14088918"/>
                  <a:gd name="connsiteX23" fmla="*/ 6584990 w 13181540"/>
                  <a:gd name="connsiteY23" fmla="*/ 11251461 h 14088918"/>
                  <a:gd name="connsiteX24" fmla="*/ 6584990 w 13181540"/>
                  <a:gd name="connsiteY24" fmla="*/ 11252871 h 14088918"/>
                  <a:gd name="connsiteX25" fmla="*/ 6810850 w 13181540"/>
                  <a:gd name="connsiteY25" fmla="*/ 11280001 h 14088918"/>
                  <a:gd name="connsiteX26" fmla="*/ 8739303 w 13181540"/>
                  <a:gd name="connsiteY26" fmla="*/ 10672330 h 14088918"/>
                  <a:gd name="connsiteX27" fmla="*/ 9454832 w 13181540"/>
                  <a:gd name="connsiteY27" fmla="*/ 9760822 h 14088918"/>
                  <a:gd name="connsiteX28" fmla="*/ 12998571 w 13181540"/>
                  <a:gd name="connsiteY28" fmla="*/ 9760822 h 14088918"/>
                  <a:gd name="connsiteX29" fmla="*/ 11710668 w 13181540"/>
                  <a:gd name="connsiteY29" fmla="*/ 12155903 h 14088918"/>
                  <a:gd name="connsiteX30" fmla="*/ 8231916 w 13181540"/>
                  <a:gd name="connsiteY30" fmla="*/ 13968312 h 14088918"/>
                  <a:gd name="connsiteX31" fmla="*/ 6717187 w 13181540"/>
                  <a:gd name="connsiteY31" fmla="*/ 14088918 h 14088918"/>
                  <a:gd name="connsiteX32" fmla="*/ 6712876 w 13181540"/>
                  <a:gd name="connsiteY32" fmla="*/ 14088918 h 14088918"/>
                  <a:gd name="connsiteX33" fmla="*/ 6584990 w 13181540"/>
                  <a:gd name="connsiteY33" fmla="*/ 14078806 h 14088918"/>
                  <a:gd name="connsiteX34" fmla="*/ 6584990 w 13181540"/>
                  <a:gd name="connsiteY34" fmla="*/ 14084166 h 14088918"/>
                  <a:gd name="connsiteX35" fmla="*/ 5427081 w 13181540"/>
                  <a:gd name="connsiteY35" fmla="*/ 13992467 h 14088918"/>
                  <a:gd name="connsiteX36" fmla="*/ 2030824 w 13181540"/>
                  <a:gd name="connsiteY36" fmla="*/ 12459489 h 14088918"/>
                  <a:gd name="connsiteX37" fmla="*/ 0 w 13181540"/>
                  <a:gd name="connsiteY37" fmla="*/ 7139525 h 14088918"/>
                  <a:gd name="connsiteX38" fmla="*/ 1832563 w 13181540"/>
                  <a:gd name="connsiteY38" fmla="*/ 1842959 h 14088918"/>
                  <a:gd name="connsiteX39" fmla="*/ 5196296 w 13181540"/>
                  <a:gd name="connsiteY39" fmla="*/ 11494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6580227 w 13181540"/>
                  <a:gd name="connsiteY7" fmla="*/ 5682086 h 14088918"/>
                  <a:gd name="connsiteX8" fmla="*/ 9571360 w 13181540"/>
                  <a:gd name="connsiteY8" fmla="*/ 5682086 h 14088918"/>
                  <a:gd name="connsiteX9" fmla="*/ 8645336 w 13181540"/>
                  <a:gd name="connsiteY9" fmla="*/ 3583908 h 14088918"/>
                  <a:gd name="connsiteX10" fmla="*/ 6586494 w 13181540"/>
                  <a:gd name="connsiteY10" fmla="*/ 2868140 h 14088918"/>
                  <a:gd name="connsiteX11" fmla="*/ 6584990 w 13181540"/>
                  <a:gd name="connsiteY11" fmla="*/ 0 h 14088918"/>
                  <a:gd name="connsiteX12" fmla="*/ 6584990 w 13181540"/>
                  <a:gd name="connsiteY12" fmla="*/ 2583 h 14088918"/>
                  <a:gd name="connsiteX13" fmla="*/ 6585079 w 13181540"/>
                  <a:gd name="connsiteY13" fmla="*/ 2575 h 14088918"/>
                  <a:gd name="connsiteX14" fmla="*/ 9709708 w 13181540"/>
                  <a:gd name="connsiteY14" fmla="*/ 625326 h 14088918"/>
                  <a:gd name="connsiteX15" fmla="*/ 12004184 w 13181540"/>
                  <a:gd name="connsiteY15" fmla="*/ 2591716 h 14088918"/>
                  <a:gd name="connsiteX16" fmla="*/ 13061998 w 13181540"/>
                  <a:gd name="connsiteY16" fmla="*/ 5336635 h 14088918"/>
                  <a:gd name="connsiteX17" fmla="*/ 13178084 w 13181540"/>
                  <a:gd name="connsiteY17" fmla="*/ 7973127 h 14088918"/>
                  <a:gd name="connsiteX18" fmla="*/ 6584990 w 13181540"/>
                  <a:gd name="connsiteY18" fmla="*/ 7973127 h 14088918"/>
                  <a:gd name="connsiteX19" fmla="*/ 3503172 w 13181540"/>
                  <a:gd name="connsiteY19" fmla="*/ 7974710 h 14088918"/>
                  <a:gd name="connsiteX20" fmla="*/ 4894093 w 13181540"/>
                  <a:gd name="connsiteY20" fmla="*/ 10779411 h 14088918"/>
                  <a:gd name="connsiteX21" fmla="*/ 5772427 w 13181540"/>
                  <a:gd name="connsiteY21" fmla="*/ 11153828 h 14088918"/>
                  <a:gd name="connsiteX22" fmla="*/ 6584990 w 13181540"/>
                  <a:gd name="connsiteY22" fmla="*/ 11251461 h 14088918"/>
                  <a:gd name="connsiteX23" fmla="*/ 6584990 w 13181540"/>
                  <a:gd name="connsiteY23" fmla="*/ 11252871 h 14088918"/>
                  <a:gd name="connsiteX24" fmla="*/ 6810850 w 13181540"/>
                  <a:gd name="connsiteY24" fmla="*/ 11280001 h 14088918"/>
                  <a:gd name="connsiteX25" fmla="*/ 8739303 w 13181540"/>
                  <a:gd name="connsiteY25" fmla="*/ 10672330 h 14088918"/>
                  <a:gd name="connsiteX26" fmla="*/ 9454832 w 13181540"/>
                  <a:gd name="connsiteY26" fmla="*/ 9760822 h 14088918"/>
                  <a:gd name="connsiteX27" fmla="*/ 12998571 w 13181540"/>
                  <a:gd name="connsiteY27" fmla="*/ 9760822 h 14088918"/>
                  <a:gd name="connsiteX28" fmla="*/ 11710668 w 13181540"/>
                  <a:gd name="connsiteY28" fmla="*/ 12155903 h 14088918"/>
                  <a:gd name="connsiteX29" fmla="*/ 8231916 w 13181540"/>
                  <a:gd name="connsiteY29" fmla="*/ 13968312 h 14088918"/>
                  <a:gd name="connsiteX30" fmla="*/ 6717187 w 13181540"/>
                  <a:gd name="connsiteY30" fmla="*/ 14088918 h 14088918"/>
                  <a:gd name="connsiteX31" fmla="*/ 6712876 w 13181540"/>
                  <a:gd name="connsiteY31" fmla="*/ 14088918 h 14088918"/>
                  <a:gd name="connsiteX32" fmla="*/ 6584990 w 13181540"/>
                  <a:gd name="connsiteY32" fmla="*/ 14078806 h 14088918"/>
                  <a:gd name="connsiteX33" fmla="*/ 6584990 w 13181540"/>
                  <a:gd name="connsiteY33" fmla="*/ 14084166 h 14088918"/>
                  <a:gd name="connsiteX34" fmla="*/ 5427081 w 13181540"/>
                  <a:gd name="connsiteY34" fmla="*/ 13992467 h 14088918"/>
                  <a:gd name="connsiteX35" fmla="*/ 2030824 w 13181540"/>
                  <a:gd name="connsiteY35" fmla="*/ 12459489 h 14088918"/>
                  <a:gd name="connsiteX36" fmla="*/ 0 w 13181540"/>
                  <a:gd name="connsiteY36" fmla="*/ 7139525 h 14088918"/>
                  <a:gd name="connsiteX37" fmla="*/ 1832563 w 13181540"/>
                  <a:gd name="connsiteY37" fmla="*/ 1842959 h 14088918"/>
                  <a:gd name="connsiteX38" fmla="*/ 5196296 w 13181540"/>
                  <a:gd name="connsiteY38" fmla="*/ 114940 h 14088918"/>
                  <a:gd name="connsiteX39" fmla="*/ 6584990 w 13181540"/>
                  <a:gd name="connsiteY39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6580227 w 13181540"/>
                  <a:gd name="connsiteY7" fmla="*/ 5682086 h 14088918"/>
                  <a:gd name="connsiteX8" fmla="*/ 9571360 w 13181540"/>
                  <a:gd name="connsiteY8" fmla="*/ 5682086 h 14088918"/>
                  <a:gd name="connsiteX9" fmla="*/ 8645336 w 13181540"/>
                  <a:gd name="connsiteY9" fmla="*/ 3583908 h 14088918"/>
                  <a:gd name="connsiteX10" fmla="*/ 6586494 w 13181540"/>
                  <a:gd name="connsiteY10" fmla="*/ 2868140 h 14088918"/>
                  <a:gd name="connsiteX11" fmla="*/ 6584990 w 13181540"/>
                  <a:gd name="connsiteY11" fmla="*/ 0 h 14088918"/>
                  <a:gd name="connsiteX12" fmla="*/ 6584990 w 13181540"/>
                  <a:gd name="connsiteY12" fmla="*/ 2583 h 14088918"/>
                  <a:gd name="connsiteX13" fmla="*/ 6585079 w 13181540"/>
                  <a:gd name="connsiteY13" fmla="*/ 2575 h 14088918"/>
                  <a:gd name="connsiteX14" fmla="*/ 9709708 w 13181540"/>
                  <a:gd name="connsiteY14" fmla="*/ 625326 h 14088918"/>
                  <a:gd name="connsiteX15" fmla="*/ 12004184 w 13181540"/>
                  <a:gd name="connsiteY15" fmla="*/ 2591716 h 14088918"/>
                  <a:gd name="connsiteX16" fmla="*/ 13061998 w 13181540"/>
                  <a:gd name="connsiteY16" fmla="*/ 5336635 h 14088918"/>
                  <a:gd name="connsiteX17" fmla="*/ 13178084 w 13181540"/>
                  <a:gd name="connsiteY17" fmla="*/ 7973127 h 14088918"/>
                  <a:gd name="connsiteX18" fmla="*/ 3503172 w 13181540"/>
                  <a:gd name="connsiteY18" fmla="*/ 7974710 h 14088918"/>
                  <a:gd name="connsiteX19" fmla="*/ 4894093 w 13181540"/>
                  <a:gd name="connsiteY19" fmla="*/ 10779411 h 14088918"/>
                  <a:gd name="connsiteX20" fmla="*/ 5772427 w 13181540"/>
                  <a:gd name="connsiteY20" fmla="*/ 11153828 h 14088918"/>
                  <a:gd name="connsiteX21" fmla="*/ 6584990 w 13181540"/>
                  <a:gd name="connsiteY21" fmla="*/ 11251461 h 14088918"/>
                  <a:gd name="connsiteX22" fmla="*/ 6584990 w 13181540"/>
                  <a:gd name="connsiteY22" fmla="*/ 11252871 h 14088918"/>
                  <a:gd name="connsiteX23" fmla="*/ 6810850 w 13181540"/>
                  <a:gd name="connsiteY23" fmla="*/ 11280001 h 14088918"/>
                  <a:gd name="connsiteX24" fmla="*/ 8739303 w 13181540"/>
                  <a:gd name="connsiteY24" fmla="*/ 10672330 h 14088918"/>
                  <a:gd name="connsiteX25" fmla="*/ 9454832 w 13181540"/>
                  <a:gd name="connsiteY25" fmla="*/ 9760822 h 14088918"/>
                  <a:gd name="connsiteX26" fmla="*/ 12998571 w 13181540"/>
                  <a:gd name="connsiteY26" fmla="*/ 9760822 h 14088918"/>
                  <a:gd name="connsiteX27" fmla="*/ 11710668 w 13181540"/>
                  <a:gd name="connsiteY27" fmla="*/ 12155903 h 14088918"/>
                  <a:gd name="connsiteX28" fmla="*/ 8231916 w 13181540"/>
                  <a:gd name="connsiteY28" fmla="*/ 13968312 h 14088918"/>
                  <a:gd name="connsiteX29" fmla="*/ 6717187 w 13181540"/>
                  <a:gd name="connsiteY29" fmla="*/ 14088918 h 14088918"/>
                  <a:gd name="connsiteX30" fmla="*/ 6712876 w 13181540"/>
                  <a:gd name="connsiteY30" fmla="*/ 14088918 h 14088918"/>
                  <a:gd name="connsiteX31" fmla="*/ 6584990 w 13181540"/>
                  <a:gd name="connsiteY31" fmla="*/ 14078806 h 14088918"/>
                  <a:gd name="connsiteX32" fmla="*/ 6584990 w 13181540"/>
                  <a:gd name="connsiteY32" fmla="*/ 14084166 h 14088918"/>
                  <a:gd name="connsiteX33" fmla="*/ 5427081 w 13181540"/>
                  <a:gd name="connsiteY33" fmla="*/ 13992467 h 14088918"/>
                  <a:gd name="connsiteX34" fmla="*/ 2030824 w 13181540"/>
                  <a:gd name="connsiteY34" fmla="*/ 12459489 h 14088918"/>
                  <a:gd name="connsiteX35" fmla="*/ 0 w 13181540"/>
                  <a:gd name="connsiteY35" fmla="*/ 7139525 h 14088918"/>
                  <a:gd name="connsiteX36" fmla="*/ 1832563 w 13181540"/>
                  <a:gd name="connsiteY36" fmla="*/ 1842959 h 14088918"/>
                  <a:gd name="connsiteX37" fmla="*/ 5196296 w 13181540"/>
                  <a:gd name="connsiteY37" fmla="*/ 114940 h 14088918"/>
                  <a:gd name="connsiteX38" fmla="*/ 6584990 w 13181540"/>
                  <a:gd name="connsiteY38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9571360 w 13181540"/>
                  <a:gd name="connsiteY7" fmla="*/ 5682086 h 14088918"/>
                  <a:gd name="connsiteX8" fmla="*/ 8645336 w 13181540"/>
                  <a:gd name="connsiteY8" fmla="*/ 3583908 h 14088918"/>
                  <a:gd name="connsiteX9" fmla="*/ 6586494 w 13181540"/>
                  <a:gd name="connsiteY9" fmla="*/ 2868140 h 14088918"/>
                  <a:gd name="connsiteX10" fmla="*/ 6584990 w 13181540"/>
                  <a:gd name="connsiteY10" fmla="*/ 0 h 14088918"/>
                  <a:gd name="connsiteX11" fmla="*/ 6584990 w 13181540"/>
                  <a:gd name="connsiteY11" fmla="*/ 2583 h 14088918"/>
                  <a:gd name="connsiteX12" fmla="*/ 6585079 w 13181540"/>
                  <a:gd name="connsiteY12" fmla="*/ 2575 h 14088918"/>
                  <a:gd name="connsiteX13" fmla="*/ 9709708 w 13181540"/>
                  <a:gd name="connsiteY13" fmla="*/ 625326 h 14088918"/>
                  <a:gd name="connsiteX14" fmla="*/ 12004184 w 13181540"/>
                  <a:gd name="connsiteY14" fmla="*/ 2591716 h 14088918"/>
                  <a:gd name="connsiteX15" fmla="*/ 13061998 w 13181540"/>
                  <a:gd name="connsiteY15" fmla="*/ 5336635 h 14088918"/>
                  <a:gd name="connsiteX16" fmla="*/ 13178084 w 13181540"/>
                  <a:gd name="connsiteY16" fmla="*/ 7973127 h 14088918"/>
                  <a:gd name="connsiteX17" fmla="*/ 3503172 w 13181540"/>
                  <a:gd name="connsiteY17" fmla="*/ 7974710 h 14088918"/>
                  <a:gd name="connsiteX18" fmla="*/ 4894093 w 13181540"/>
                  <a:gd name="connsiteY18" fmla="*/ 10779411 h 14088918"/>
                  <a:gd name="connsiteX19" fmla="*/ 5772427 w 13181540"/>
                  <a:gd name="connsiteY19" fmla="*/ 11153828 h 14088918"/>
                  <a:gd name="connsiteX20" fmla="*/ 6584990 w 13181540"/>
                  <a:gd name="connsiteY20" fmla="*/ 11251461 h 14088918"/>
                  <a:gd name="connsiteX21" fmla="*/ 6584990 w 13181540"/>
                  <a:gd name="connsiteY21" fmla="*/ 11252871 h 14088918"/>
                  <a:gd name="connsiteX22" fmla="*/ 6810850 w 13181540"/>
                  <a:gd name="connsiteY22" fmla="*/ 11280001 h 14088918"/>
                  <a:gd name="connsiteX23" fmla="*/ 8739303 w 13181540"/>
                  <a:gd name="connsiteY23" fmla="*/ 10672330 h 14088918"/>
                  <a:gd name="connsiteX24" fmla="*/ 9454832 w 13181540"/>
                  <a:gd name="connsiteY24" fmla="*/ 9760822 h 14088918"/>
                  <a:gd name="connsiteX25" fmla="*/ 12998571 w 13181540"/>
                  <a:gd name="connsiteY25" fmla="*/ 9760822 h 14088918"/>
                  <a:gd name="connsiteX26" fmla="*/ 11710668 w 13181540"/>
                  <a:gd name="connsiteY26" fmla="*/ 12155903 h 14088918"/>
                  <a:gd name="connsiteX27" fmla="*/ 8231916 w 13181540"/>
                  <a:gd name="connsiteY27" fmla="*/ 13968312 h 14088918"/>
                  <a:gd name="connsiteX28" fmla="*/ 6717187 w 13181540"/>
                  <a:gd name="connsiteY28" fmla="*/ 14088918 h 14088918"/>
                  <a:gd name="connsiteX29" fmla="*/ 6712876 w 13181540"/>
                  <a:gd name="connsiteY29" fmla="*/ 14088918 h 14088918"/>
                  <a:gd name="connsiteX30" fmla="*/ 6584990 w 13181540"/>
                  <a:gd name="connsiteY30" fmla="*/ 14078806 h 14088918"/>
                  <a:gd name="connsiteX31" fmla="*/ 6584990 w 13181540"/>
                  <a:gd name="connsiteY31" fmla="*/ 14084166 h 14088918"/>
                  <a:gd name="connsiteX32" fmla="*/ 5427081 w 13181540"/>
                  <a:gd name="connsiteY32" fmla="*/ 13992467 h 14088918"/>
                  <a:gd name="connsiteX33" fmla="*/ 2030824 w 13181540"/>
                  <a:gd name="connsiteY33" fmla="*/ 12459489 h 14088918"/>
                  <a:gd name="connsiteX34" fmla="*/ 0 w 13181540"/>
                  <a:gd name="connsiteY34" fmla="*/ 7139525 h 14088918"/>
                  <a:gd name="connsiteX35" fmla="*/ 1832563 w 13181540"/>
                  <a:gd name="connsiteY35" fmla="*/ 1842959 h 14088918"/>
                  <a:gd name="connsiteX36" fmla="*/ 5196296 w 13181540"/>
                  <a:gd name="connsiteY36" fmla="*/ 114940 h 14088918"/>
                  <a:gd name="connsiteX37" fmla="*/ 6584990 w 13181540"/>
                  <a:gd name="connsiteY37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584990 w 13181540"/>
                  <a:gd name="connsiteY20" fmla="*/ 11252871 h 14088918"/>
                  <a:gd name="connsiteX21" fmla="*/ 6810850 w 13181540"/>
                  <a:gd name="connsiteY21" fmla="*/ 11280001 h 14088918"/>
                  <a:gd name="connsiteX22" fmla="*/ 8739303 w 13181540"/>
                  <a:gd name="connsiteY22" fmla="*/ 10672330 h 14088918"/>
                  <a:gd name="connsiteX23" fmla="*/ 9454832 w 13181540"/>
                  <a:gd name="connsiteY23" fmla="*/ 9760822 h 14088918"/>
                  <a:gd name="connsiteX24" fmla="*/ 12998571 w 13181540"/>
                  <a:gd name="connsiteY24" fmla="*/ 9760822 h 14088918"/>
                  <a:gd name="connsiteX25" fmla="*/ 11710668 w 13181540"/>
                  <a:gd name="connsiteY25" fmla="*/ 12155903 h 14088918"/>
                  <a:gd name="connsiteX26" fmla="*/ 8231916 w 13181540"/>
                  <a:gd name="connsiteY26" fmla="*/ 13968312 h 14088918"/>
                  <a:gd name="connsiteX27" fmla="*/ 6717187 w 13181540"/>
                  <a:gd name="connsiteY27" fmla="*/ 14088918 h 14088918"/>
                  <a:gd name="connsiteX28" fmla="*/ 6712876 w 13181540"/>
                  <a:gd name="connsiteY28" fmla="*/ 14088918 h 14088918"/>
                  <a:gd name="connsiteX29" fmla="*/ 6584990 w 13181540"/>
                  <a:gd name="connsiteY29" fmla="*/ 14078806 h 14088918"/>
                  <a:gd name="connsiteX30" fmla="*/ 6584990 w 13181540"/>
                  <a:gd name="connsiteY30" fmla="*/ 14084166 h 14088918"/>
                  <a:gd name="connsiteX31" fmla="*/ 5427081 w 13181540"/>
                  <a:gd name="connsiteY31" fmla="*/ 13992467 h 14088918"/>
                  <a:gd name="connsiteX32" fmla="*/ 2030824 w 13181540"/>
                  <a:gd name="connsiteY32" fmla="*/ 12459489 h 14088918"/>
                  <a:gd name="connsiteX33" fmla="*/ 0 w 13181540"/>
                  <a:gd name="connsiteY33" fmla="*/ 7139525 h 14088918"/>
                  <a:gd name="connsiteX34" fmla="*/ 1832563 w 13181540"/>
                  <a:gd name="connsiteY34" fmla="*/ 1842959 h 14088918"/>
                  <a:gd name="connsiteX35" fmla="*/ 5196296 w 13181540"/>
                  <a:gd name="connsiteY35" fmla="*/ 114940 h 14088918"/>
                  <a:gd name="connsiteX36" fmla="*/ 6584990 w 13181540"/>
                  <a:gd name="connsiteY36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584990 w 13181540"/>
                  <a:gd name="connsiteY20" fmla="*/ 11252871 h 14088918"/>
                  <a:gd name="connsiteX21" fmla="*/ 6810850 w 13181540"/>
                  <a:gd name="connsiteY21" fmla="*/ 11280001 h 14088918"/>
                  <a:gd name="connsiteX22" fmla="*/ 8739303 w 13181540"/>
                  <a:gd name="connsiteY22" fmla="*/ 10672330 h 14088918"/>
                  <a:gd name="connsiteX23" fmla="*/ 9454832 w 13181540"/>
                  <a:gd name="connsiteY23" fmla="*/ 9760822 h 14088918"/>
                  <a:gd name="connsiteX24" fmla="*/ 12998571 w 13181540"/>
                  <a:gd name="connsiteY24" fmla="*/ 9760822 h 14088918"/>
                  <a:gd name="connsiteX25" fmla="*/ 11710668 w 13181540"/>
                  <a:gd name="connsiteY25" fmla="*/ 12155903 h 14088918"/>
                  <a:gd name="connsiteX26" fmla="*/ 8231916 w 13181540"/>
                  <a:gd name="connsiteY26" fmla="*/ 13968312 h 14088918"/>
                  <a:gd name="connsiteX27" fmla="*/ 6717187 w 13181540"/>
                  <a:gd name="connsiteY27" fmla="*/ 14088918 h 14088918"/>
                  <a:gd name="connsiteX28" fmla="*/ 6712876 w 13181540"/>
                  <a:gd name="connsiteY28" fmla="*/ 14088918 h 14088918"/>
                  <a:gd name="connsiteX29" fmla="*/ 6584990 w 13181540"/>
                  <a:gd name="connsiteY29" fmla="*/ 14078806 h 14088918"/>
                  <a:gd name="connsiteX30" fmla="*/ 5427081 w 13181540"/>
                  <a:gd name="connsiteY30" fmla="*/ 13992467 h 14088918"/>
                  <a:gd name="connsiteX31" fmla="*/ 2030824 w 13181540"/>
                  <a:gd name="connsiteY31" fmla="*/ 12459489 h 14088918"/>
                  <a:gd name="connsiteX32" fmla="*/ 0 w 13181540"/>
                  <a:gd name="connsiteY32" fmla="*/ 7139525 h 14088918"/>
                  <a:gd name="connsiteX33" fmla="*/ 1832563 w 13181540"/>
                  <a:gd name="connsiteY33" fmla="*/ 1842959 h 14088918"/>
                  <a:gd name="connsiteX34" fmla="*/ 5196296 w 13181540"/>
                  <a:gd name="connsiteY34" fmla="*/ 114940 h 14088918"/>
                  <a:gd name="connsiteX35" fmla="*/ 6584990 w 13181540"/>
                  <a:gd name="connsiteY35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584990 w 13181540"/>
                  <a:gd name="connsiteY20" fmla="*/ 11252871 h 14088918"/>
                  <a:gd name="connsiteX21" fmla="*/ 6810850 w 13181540"/>
                  <a:gd name="connsiteY21" fmla="*/ 11280001 h 14088918"/>
                  <a:gd name="connsiteX22" fmla="*/ 8739303 w 13181540"/>
                  <a:gd name="connsiteY22" fmla="*/ 10672330 h 14088918"/>
                  <a:gd name="connsiteX23" fmla="*/ 9454832 w 13181540"/>
                  <a:gd name="connsiteY23" fmla="*/ 9760822 h 14088918"/>
                  <a:gd name="connsiteX24" fmla="*/ 12998571 w 13181540"/>
                  <a:gd name="connsiteY24" fmla="*/ 9760822 h 14088918"/>
                  <a:gd name="connsiteX25" fmla="*/ 11710668 w 13181540"/>
                  <a:gd name="connsiteY25" fmla="*/ 12155903 h 14088918"/>
                  <a:gd name="connsiteX26" fmla="*/ 8231916 w 13181540"/>
                  <a:gd name="connsiteY26" fmla="*/ 13968312 h 14088918"/>
                  <a:gd name="connsiteX27" fmla="*/ 6717187 w 13181540"/>
                  <a:gd name="connsiteY27" fmla="*/ 14088918 h 14088918"/>
                  <a:gd name="connsiteX28" fmla="*/ 6712876 w 13181540"/>
                  <a:gd name="connsiteY28" fmla="*/ 14088918 h 14088918"/>
                  <a:gd name="connsiteX29" fmla="*/ 5427081 w 13181540"/>
                  <a:gd name="connsiteY29" fmla="*/ 13992467 h 14088918"/>
                  <a:gd name="connsiteX30" fmla="*/ 2030824 w 13181540"/>
                  <a:gd name="connsiteY30" fmla="*/ 12459489 h 14088918"/>
                  <a:gd name="connsiteX31" fmla="*/ 0 w 13181540"/>
                  <a:gd name="connsiteY31" fmla="*/ 7139525 h 14088918"/>
                  <a:gd name="connsiteX32" fmla="*/ 1832563 w 13181540"/>
                  <a:gd name="connsiteY32" fmla="*/ 1842959 h 14088918"/>
                  <a:gd name="connsiteX33" fmla="*/ 5196296 w 13181540"/>
                  <a:gd name="connsiteY33" fmla="*/ 114940 h 14088918"/>
                  <a:gd name="connsiteX34" fmla="*/ 6584990 w 13181540"/>
                  <a:gd name="connsiteY34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810850 w 13181540"/>
                  <a:gd name="connsiteY20" fmla="*/ 11280001 h 14088918"/>
                  <a:gd name="connsiteX21" fmla="*/ 8739303 w 13181540"/>
                  <a:gd name="connsiteY21" fmla="*/ 10672330 h 14088918"/>
                  <a:gd name="connsiteX22" fmla="*/ 9454832 w 13181540"/>
                  <a:gd name="connsiteY22" fmla="*/ 9760822 h 14088918"/>
                  <a:gd name="connsiteX23" fmla="*/ 12998571 w 13181540"/>
                  <a:gd name="connsiteY23" fmla="*/ 9760822 h 14088918"/>
                  <a:gd name="connsiteX24" fmla="*/ 11710668 w 13181540"/>
                  <a:gd name="connsiteY24" fmla="*/ 12155903 h 14088918"/>
                  <a:gd name="connsiteX25" fmla="*/ 8231916 w 13181540"/>
                  <a:gd name="connsiteY25" fmla="*/ 13968312 h 14088918"/>
                  <a:gd name="connsiteX26" fmla="*/ 6717187 w 13181540"/>
                  <a:gd name="connsiteY26" fmla="*/ 14088918 h 14088918"/>
                  <a:gd name="connsiteX27" fmla="*/ 6712876 w 13181540"/>
                  <a:gd name="connsiteY27" fmla="*/ 14088918 h 14088918"/>
                  <a:gd name="connsiteX28" fmla="*/ 5427081 w 13181540"/>
                  <a:gd name="connsiteY28" fmla="*/ 13992467 h 14088918"/>
                  <a:gd name="connsiteX29" fmla="*/ 2030824 w 13181540"/>
                  <a:gd name="connsiteY29" fmla="*/ 12459489 h 14088918"/>
                  <a:gd name="connsiteX30" fmla="*/ 0 w 13181540"/>
                  <a:gd name="connsiteY30" fmla="*/ 7139525 h 14088918"/>
                  <a:gd name="connsiteX31" fmla="*/ 1832563 w 13181540"/>
                  <a:gd name="connsiteY31" fmla="*/ 1842959 h 14088918"/>
                  <a:gd name="connsiteX32" fmla="*/ 5196296 w 13181540"/>
                  <a:gd name="connsiteY32" fmla="*/ 114940 h 14088918"/>
                  <a:gd name="connsiteX33" fmla="*/ 6584990 w 13181540"/>
                  <a:gd name="connsiteY33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5427081 w 13181540"/>
                  <a:gd name="connsiteY26" fmla="*/ 13992467 h 14088918"/>
                  <a:gd name="connsiteX27" fmla="*/ 2030824 w 13181540"/>
                  <a:gd name="connsiteY27" fmla="*/ 12459489 h 14088918"/>
                  <a:gd name="connsiteX28" fmla="*/ 0 w 13181540"/>
                  <a:gd name="connsiteY28" fmla="*/ 7139525 h 14088918"/>
                  <a:gd name="connsiteX29" fmla="*/ 1832563 w 13181540"/>
                  <a:gd name="connsiteY29" fmla="*/ 1842959 h 14088918"/>
                  <a:gd name="connsiteX30" fmla="*/ 5196296 w 13181540"/>
                  <a:gd name="connsiteY30" fmla="*/ 114940 h 14088918"/>
                  <a:gd name="connsiteX31" fmla="*/ 6584990 w 13181540"/>
                  <a:gd name="connsiteY31" fmla="*/ 0 h 14088918"/>
                  <a:gd name="connsiteX0" fmla="*/ 6586494 w 13181540"/>
                  <a:gd name="connsiteY0" fmla="*/ 2868140 h 14099133"/>
                  <a:gd name="connsiteX1" fmla="*/ 6580227 w 13181540"/>
                  <a:gd name="connsiteY1" fmla="*/ 2869151 h 14099133"/>
                  <a:gd name="connsiteX2" fmla="*/ 6580227 w 13181540"/>
                  <a:gd name="connsiteY2" fmla="*/ 2868572 h 14099133"/>
                  <a:gd name="connsiteX3" fmla="*/ 5402451 w 13181540"/>
                  <a:gd name="connsiteY3" fmla="*/ 3056448 h 14099133"/>
                  <a:gd name="connsiteX4" fmla="*/ 4515299 w 13181540"/>
                  <a:gd name="connsiteY4" fmla="*/ 3625211 h 14099133"/>
                  <a:gd name="connsiteX5" fmla="*/ 3589727 w 13181540"/>
                  <a:gd name="connsiteY5" fmla="*/ 5682357 h 14099133"/>
                  <a:gd name="connsiteX6" fmla="*/ 9571360 w 13181540"/>
                  <a:gd name="connsiteY6" fmla="*/ 5682086 h 14099133"/>
                  <a:gd name="connsiteX7" fmla="*/ 8645336 w 13181540"/>
                  <a:gd name="connsiteY7" fmla="*/ 3583908 h 14099133"/>
                  <a:gd name="connsiteX8" fmla="*/ 6586494 w 13181540"/>
                  <a:gd name="connsiteY8" fmla="*/ 2868140 h 14099133"/>
                  <a:gd name="connsiteX9" fmla="*/ 6584990 w 13181540"/>
                  <a:gd name="connsiteY9" fmla="*/ 0 h 14099133"/>
                  <a:gd name="connsiteX10" fmla="*/ 6584990 w 13181540"/>
                  <a:gd name="connsiteY10" fmla="*/ 2583 h 14099133"/>
                  <a:gd name="connsiteX11" fmla="*/ 6585079 w 13181540"/>
                  <a:gd name="connsiteY11" fmla="*/ 2575 h 14099133"/>
                  <a:gd name="connsiteX12" fmla="*/ 9709708 w 13181540"/>
                  <a:gd name="connsiteY12" fmla="*/ 625326 h 14099133"/>
                  <a:gd name="connsiteX13" fmla="*/ 12004184 w 13181540"/>
                  <a:gd name="connsiteY13" fmla="*/ 2591716 h 14099133"/>
                  <a:gd name="connsiteX14" fmla="*/ 13061998 w 13181540"/>
                  <a:gd name="connsiteY14" fmla="*/ 5336635 h 14099133"/>
                  <a:gd name="connsiteX15" fmla="*/ 13178084 w 13181540"/>
                  <a:gd name="connsiteY15" fmla="*/ 7973127 h 14099133"/>
                  <a:gd name="connsiteX16" fmla="*/ 3503172 w 13181540"/>
                  <a:gd name="connsiteY16" fmla="*/ 7974710 h 14099133"/>
                  <a:gd name="connsiteX17" fmla="*/ 4894093 w 13181540"/>
                  <a:gd name="connsiteY17" fmla="*/ 10779411 h 14099133"/>
                  <a:gd name="connsiteX18" fmla="*/ 5772427 w 13181540"/>
                  <a:gd name="connsiteY18" fmla="*/ 11153828 h 14099133"/>
                  <a:gd name="connsiteX19" fmla="*/ 6810850 w 13181540"/>
                  <a:gd name="connsiteY19" fmla="*/ 11280001 h 14099133"/>
                  <a:gd name="connsiteX20" fmla="*/ 8739303 w 13181540"/>
                  <a:gd name="connsiteY20" fmla="*/ 10672330 h 14099133"/>
                  <a:gd name="connsiteX21" fmla="*/ 9454832 w 13181540"/>
                  <a:gd name="connsiteY21" fmla="*/ 9760822 h 14099133"/>
                  <a:gd name="connsiteX22" fmla="*/ 12998571 w 13181540"/>
                  <a:gd name="connsiteY22" fmla="*/ 9760822 h 14099133"/>
                  <a:gd name="connsiteX23" fmla="*/ 11710668 w 13181540"/>
                  <a:gd name="connsiteY23" fmla="*/ 12155903 h 14099133"/>
                  <a:gd name="connsiteX24" fmla="*/ 8231916 w 13181540"/>
                  <a:gd name="connsiteY24" fmla="*/ 13968312 h 14099133"/>
                  <a:gd name="connsiteX25" fmla="*/ 6717187 w 13181540"/>
                  <a:gd name="connsiteY25" fmla="*/ 14088918 h 14099133"/>
                  <a:gd name="connsiteX26" fmla="*/ 5427081 w 13181540"/>
                  <a:gd name="connsiteY26" fmla="*/ 13992467 h 14099133"/>
                  <a:gd name="connsiteX27" fmla="*/ 2030824 w 13181540"/>
                  <a:gd name="connsiteY27" fmla="*/ 12459489 h 14099133"/>
                  <a:gd name="connsiteX28" fmla="*/ 0 w 13181540"/>
                  <a:gd name="connsiteY28" fmla="*/ 7139525 h 14099133"/>
                  <a:gd name="connsiteX29" fmla="*/ 1832563 w 13181540"/>
                  <a:gd name="connsiteY29" fmla="*/ 1842959 h 14099133"/>
                  <a:gd name="connsiteX30" fmla="*/ 5196296 w 13181540"/>
                  <a:gd name="connsiteY30" fmla="*/ 114940 h 14099133"/>
                  <a:gd name="connsiteX31" fmla="*/ 6584990 w 13181540"/>
                  <a:gd name="connsiteY31" fmla="*/ 0 h 14099133"/>
                  <a:gd name="connsiteX0" fmla="*/ 6586494 w 13181540"/>
                  <a:gd name="connsiteY0" fmla="*/ 2868140 h 14099133"/>
                  <a:gd name="connsiteX1" fmla="*/ 6580227 w 13181540"/>
                  <a:gd name="connsiteY1" fmla="*/ 2869151 h 14099133"/>
                  <a:gd name="connsiteX2" fmla="*/ 6580227 w 13181540"/>
                  <a:gd name="connsiteY2" fmla="*/ 2868572 h 14099133"/>
                  <a:gd name="connsiteX3" fmla="*/ 5402451 w 13181540"/>
                  <a:gd name="connsiteY3" fmla="*/ 3056448 h 14099133"/>
                  <a:gd name="connsiteX4" fmla="*/ 4515299 w 13181540"/>
                  <a:gd name="connsiteY4" fmla="*/ 3625211 h 14099133"/>
                  <a:gd name="connsiteX5" fmla="*/ 3589727 w 13181540"/>
                  <a:gd name="connsiteY5" fmla="*/ 5682357 h 14099133"/>
                  <a:gd name="connsiteX6" fmla="*/ 9571360 w 13181540"/>
                  <a:gd name="connsiteY6" fmla="*/ 5682086 h 14099133"/>
                  <a:gd name="connsiteX7" fmla="*/ 8645336 w 13181540"/>
                  <a:gd name="connsiteY7" fmla="*/ 3583908 h 14099133"/>
                  <a:gd name="connsiteX8" fmla="*/ 6586494 w 13181540"/>
                  <a:gd name="connsiteY8" fmla="*/ 2868140 h 14099133"/>
                  <a:gd name="connsiteX9" fmla="*/ 6584990 w 13181540"/>
                  <a:gd name="connsiteY9" fmla="*/ 0 h 14099133"/>
                  <a:gd name="connsiteX10" fmla="*/ 6584990 w 13181540"/>
                  <a:gd name="connsiteY10" fmla="*/ 2583 h 14099133"/>
                  <a:gd name="connsiteX11" fmla="*/ 6585079 w 13181540"/>
                  <a:gd name="connsiteY11" fmla="*/ 2575 h 14099133"/>
                  <a:gd name="connsiteX12" fmla="*/ 9709708 w 13181540"/>
                  <a:gd name="connsiteY12" fmla="*/ 625326 h 14099133"/>
                  <a:gd name="connsiteX13" fmla="*/ 12004184 w 13181540"/>
                  <a:gd name="connsiteY13" fmla="*/ 2591716 h 14099133"/>
                  <a:gd name="connsiteX14" fmla="*/ 13061998 w 13181540"/>
                  <a:gd name="connsiteY14" fmla="*/ 5336635 h 14099133"/>
                  <a:gd name="connsiteX15" fmla="*/ 13178084 w 13181540"/>
                  <a:gd name="connsiteY15" fmla="*/ 7973127 h 14099133"/>
                  <a:gd name="connsiteX16" fmla="*/ 3503172 w 13181540"/>
                  <a:gd name="connsiteY16" fmla="*/ 7974710 h 14099133"/>
                  <a:gd name="connsiteX17" fmla="*/ 4894093 w 13181540"/>
                  <a:gd name="connsiteY17" fmla="*/ 10779411 h 14099133"/>
                  <a:gd name="connsiteX18" fmla="*/ 5772427 w 13181540"/>
                  <a:gd name="connsiteY18" fmla="*/ 11153828 h 14099133"/>
                  <a:gd name="connsiteX19" fmla="*/ 6810850 w 13181540"/>
                  <a:gd name="connsiteY19" fmla="*/ 11280001 h 14099133"/>
                  <a:gd name="connsiteX20" fmla="*/ 8739303 w 13181540"/>
                  <a:gd name="connsiteY20" fmla="*/ 10672330 h 14099133"/>
                  <a:gd name="connsiteX21" fmla="*/ 9454832 w 13181540"/>
                  <a:gd name="connsiteY21" fmla="*/ 9760822 h 14099133"/>
                  <a:gd name="connsiteX22" fmla="*/ 12998571 w 13181540"/>
                  <a:gd name="connsiteY22" fmla="*/ 9760822 h 14099133"/>
                  <a:gd name="connsiteX23" fmla="*/ 11710668 w 13181540"/>
                  <a:gd name="connsiteY23" fmla="*/ 12155903 h 14099133"/>
                  <a:gd name="connsiteX24" fmla="*/ 8231916 w 13181540"/>
                  <a:gd name="connsiteY24" fmla="*/ 13968312 h 14099133"/>
                  <a:gd name="connsiteX25" fmla="*/ 6717187 w 13181540"/>
                  <a:gd name="connsiteY25" fmla="*/ 14088918 h 14099133"/>
                  <a:gd name="connsiteX26" fmla="*/ 5427081 w 13181540"/>
                  <a:gd name="connsiteY26" fmla="*/ 13992467 h 14099133"/>
                  <a:gd name="connsiteX27" fmla="*/ 2030824 w 13181540"/>
                  <a:gd name="connsiteY27" fmla="*/ 12459489 h 14099133"/>
                  <a:gd name="connsiteX28" fmla="*/ 0 w 13181540"/>
                  <a:gd name="connsiteY28" fmla="*/ 7139525 h 14099133"/>
                  <a:gd name="connsiteX29" fmla="*/ 1832563 w 13181540"/>
                  <a:gd name="connsiteY29" fmla="*/ 1842959 h 14099133"/>
                  <a:gd name="connsiteX30" fmla="*/ 5196296 w 13181540"/>
                  <a:gd name="connsiteY30" fmla="*/ 114940 h 14099133"/>
                  <a:gd name="connsiteX31" fmla="*/ 6584990 w 13181540"/>
                  <a:gd name="connsiteY31" fmla="*/ 0 h 14099133"/>
                  <a:gd name="connsiteX0" fmla="*/ 6586494 w 13181540"/>
                  <a:gd name="connsiteY0" fmla="*/ 2868140 h 14099133"/>
                  <a:gd name="connsiteX1" fmla="*/ 6580227 w 13181540"/>
                  <a:gd name="connsiteY1" fmla="*/ 2869151 h 14099133"/>
                  <a:gd name="connsiteX2" fmla="*/ 6580227 w 13181540"/>
                  <a:gd name="connsiteY2" fmla="*/ 2868572 h 14099133"/>
                  <a:gd name="connsiteX3" fmla="*/ 5402451 w 13181540"/>
                  <a:gd name="connsiteY3" fmla="*/ 3056448 h 14099133"/>
                  <a:gd name="connsiteX4" fmla="*/ 4515299 w 13181540"/>
                  <a:gd name="connsiteY4" fmla="*/ 3625211 h 14099133"/>
                  <a:gd name="connsiteX5" fmla="*/ 3589727 w 13181540"/>
                  <a:gd name="connsiteY5" fmla="*/ 5682357 h 14099133"/>
                  <a:gd name="connsiteX6" fmla="*/ 9571360 w 13181540"/>
                  <a:gd name="connsiteY6" fmla="*/ 5682086 h 14099133"/>
                  <a:gd name="connsiteX7" fmla="*/ 8645336 w 13181540"/>
                  <a:gd name="connsiteY7" fmla="*/ 3583908 h 14099133"/>
                  <a:gd name="connsiteX8" fmla="*/ 6586494 w 13181540"/>
                  <a:gd name="connsiteY8" fmla="*/ 2868140 h 14099133"/>
                  <a:gd name="connsiteX9" fmla="*/ 6584990 w 13181540"/>
                  <a:gd name="connsiteY9" fmla="*/ 0 h 14099133"/>
                  <a:gd name="connsiteX10" fmla="*/ 6584990 w 13181540"/>
                  <a:gd name="connsiteY10" fmla="*/ 2583 h 14099133"/>
                  <a:gd name="connsiteX11" fmla="*/ 6585079 w 13181540"/>
                  <a:gd name="connsiteY11" fmla="*/ 2575 h 14099133"/>
                  <a:gd name="connsiteX12" fmla="*/ 9709708 w 13181540"/>
                  <a:gd name="connsiteY12" fmla="*/ 625326 h 14099133"/>
                  <a:gd name="connsiteX13" fmla="*/ 12004184 w 13181540"/>
                  <a:gd name="connsiteY13" fmla="*/ 2591716 h 14099133"/>
                  <a:gd name="connsiteX14" fmla="*/ 13061998 w 13181540"/>
                  <a:gd name="connsiteY14" fmla="*/ 5336635 h 14099133"/>
                  <a:gd name="connsiteX15" fmla="*/ 13178084 w 13181540"/>
                  <a:gd name="connsiteY15" fmla="*/ 7973127 h 14099133"/>
                  <a:gd name="connsiteX16" fmla="*/ 3503172 w 13181540"/>
                  <a:gd name="connsiteY16" fmla="*/ 7974710 h 14099133"/>
                  <a:gd name="connsiteX17" fmla="*/ 4894093 w 13181540"/>
                  <a:gd name="connsiteY17" fmla="*/ 10779411 h 14099133"/>
                  <a:gd name="connsiteX18" fmla="*/ 5772427 w 13181540"/>
                  <a:gd name="connsiteY18" fmla="*/ 11153828 h 14099133"/>
                  <a:gd name="connsiteX19" fmla="*/ 6810850 w 13181540"/>
                  <a:gd name="connsiteY19" fmla="*/ 11280001 h 14099133"/>
                  <a:gd name="connsiteX20" fmla="*/ 8739303 w 13181540"/>
                  <a:gd name="connsiteY20" fmla="*/ 10672330 h 14099133"/>
                  <a:gd name="connsiteX21" fmla="*/ 9454832 w 13181540"/>
                  <a:gd name="connsiteY21" fmla="*/ 9760822 h 14099133"/>
                  <a:gd name="connsiteX22" fmla="*/ 12998571 w 13181540"/>
                  <a:gd name="connsiteY22" fmla="*/ 9760822 h 14099133"/>
                  <a:gd name="connsiteX23" fmla="*/ 11710668 w 13181540"/>
                  <a:gd name="connsiteY23" fmla="*/ 12155903 h 14099133"/>
                  <a:gd name="connsiteX24" fmla="*/ 8231916 w 13181540"/>
                  <a:gd name="connsiteY24" fmla="*/ 13968312 h 14099133"/>
                  <a:gd name="connsiteX25" fmla="*/ 6717187 w 13181540"/>
                  <a:gd name="connsiteY25" fmla="*/ 14088918 h 14099133"/>
                  <a:gd name="connsiteX26" fmla="*/ 5427081 w 13181540"/>
                  <a:gd name="connsiteY26" fmla="*/ 13992467 h 14099133"/>
                  <a:gd name="connsiteX27" fmla="*/ 2030824 w 13181540"/>
                  <a:gd name="connsiteY27" fmla="*/ 12459489 h 14099133"/>
                  <a:gd name="connsiteX28" fmla="*/ 0 w 13181540"/>
                  <a:gd name="connsiteY28" fmla="*/ 7139525 h 14099133"/>
                  <a:gd name="connsiteX29" fmla="*/ 1832563 w 13181540"/>
                  <a:gd name="connsiteY29" fmla="*/ 1842959 h 14099133"/>
                  <a:gd name="connsiteX30" fmla="*/ 5196296 w 13181540"/>
                  <a:gd name="connsiteY30" fmla="*/ 114940 h 14099133"/>
                  <a:gd name="connsiteX31" fmla="*/ 6584990 w 13181540"/>
                  <a:gd name="connsiteY31" fmla="*/ 0 h 14099133"/>
                  <a:gd name="connsiteX0" fmla="*/ 6586494 w 13181540"/>
                  <a:gd name="connsiteY0" fmla="*/ 2868140 h 14089632"/>
                  <a:gd name="connsiteX1" fmla="*/ 6580227 w 13181540"/>
                  <a:gd name="connsiteY1" fmla="*/ 2869151 h 14089632"/>
                  <a:gd name="connsiteX2" fmla="*/ 6580227 w 13181540"/>
                  <a:gd name="connsiteY2" fmla="*/ 2868572 h 14089632"/>
                  <a:gd name="connsiteX3" fmla="*/ 5402451 w 13181540"/>
                  <a:gd name="connsiteY3" fmla="*/ 3056448 h 14089632"/>
                  <a:gd name="connsiteX4" fmla="*/ 4515299 w 13181540"/>
                  <a:gd name="connsiteY4" fmla="*/ 3625211 h 14089632"/>
                  <a:gd name="connsiteX5" fmla="*/ 3589727 w 13181540"/>
                  <a:gd name="connsiteY5" fmla="*/ 5682357 h 14089632"/>
                  <a:gd name="connsiteX6" fmla="*/ 9571360 w 13181540"/>
                  <a:gd name="connsiteY6" fmla="*/ 5682086 h 14089632"/>
                  <a:gd name="connsiteX7" fmla="*/ 8645336 w 13181540"/>
                  <a:gd name="connsiteY7" fmla="*/ 3583908 h 14089632"/>
                  <a:gd name="connsiteX8" fmla="*/ 6586494 w 13181540"/>
                  <a:gd name="connsiteY8" fmla="*/ 2868140 h 14089632"/>
                  <a:gd name="connsiteX9" fmla="*/ 6584990 w 13181540"/>
                  <a:gd name="connsiteY9" fmla="*/ 0 h 14089632"/>
                  <a:gd name="connsiteX10" fmla="*/ 6584990 w 13181540"/>
                  <a:gd name="connsiteY10" fmla="*/ 2583 h 14089632"/>
                  <a:gd name="connsiteX11" fmla="*/ 6585079 w 13181540"/>
                  <a:gd name="connsiteY11" fmla="*/ 2575 h 14089632"/>
                  <a:gd name="connsiteX12" fmla="*/ 9709708 w 13181540"/>
                  <a:gd name="connsiteY12" fmla="*/ 625326 h 14089632"/>
                  <a:gd name="connsiteX13" fmla="*/ 12004184 w 13181540"/>
                  <a:gd name="connsiteY13" fmla="*/ 2591716 h 14089632"/>
                  <a:gd name="connsiteX14" fmla="*/ 13061998 w 13181540"/>
                  <a:gd name="connsiteY14" fmla="*/ 5336635 h 14089632"/>
                  <a:gd name="connsiteX15" fmla="*/ 13178084 w 13181540"/>
                  <a:gd name="connsiteY15" fmla="*/ 7973127 h 14089632"/>
                  <a:gd name="connsiteX16" fmla="*/ 3503172 w 13181540"/>
                  <a:gd name="connsiteY16" fmla="*/ 7974710 h 14089632"/>
                  <a:gd name="connsiteX17" fmla="*/ 4894093 w 13181540"/>
                  <a:gd name="connsiteY17" fmla="*/ 10779411 h 14089632"/>
                  <a:gd name="connsiteX18" fmla="*/ 5772427 w 13181540"/>
                  <a:gd name="connsiteY18" fmla="*/ 11153828 h 14089632"/>
                  <a:gd name="connsiteX19" fmla="*/ 6810850 w 13181540"/>
                  <a:gd name="connsiteY19" fmla="*/ 11280001 h 14089632"/>
                  <a:gd name="connsiteX20" fmla="*/ 8739303 w 13181540"/>
                  <a:gd name="connsiteY20" fmla="*/ 10672330 h 14089632"/>
                  <a:gd name="connsiteX21" fmla="*/ 9454832 w 13181540"/>
                  <a:gd name="connsiteY21" fmla="*/ 9760822 h 14089632"/>
                  <a:gd name="connsiteX22" fmla="*/ 12998571 w 13181540"/>
                  <a:gd name="connsiteY22" fmla="*/ 9760822 h 14089632"/>
                  <a:gd name="connsiteX23" fmla="*/ 11710668 w 13181540"/>
                  <a:gd name="connsiteY23" fmla="*/ 12155903 h 14089632"/>
                  <a:gd name="connsiteX24" fmla="*/ 8231916 w 13181540"/>
                  <a:gd name="connsiteY24" fmla="*/ 13968312 h 14089632"/>
                  <a:gd name="connsiteX25" fmla="*/ 6717187 w 13181540"/>
                  <a:gd name="connsiteY25" fmla="*/ 14088918 h 14089632"/>
                  <a:gd name="connsiteX26" fmla="*/ 5427081 w 13181540"/>
                  <a:gd name="connsiteY26" fmla="*/ 13992467 h 14089632"/>
                  <a:gd name="connsiteX27" fmla="*/ 2030824 w 13181540"/>
                  <a:gd name="connsiteY27" fmla="*/ 12459489 h 14089632"/>
                  <a:gd name="connsiteX28" fmla="*/ 0 w 13181540"/>
                  <a:gd name="connsiteY28" fmla="*/ 7139525 h 14089632"/>
                  <a:gd name="connsiteX29" fmla="*/ 1832563 w 13181540"/>
                  <a:gd name="connsiteY29" fmla="*/ 1842959 h 14089632"/>
                  <a:gd name="connsiteX30" fmla="*/ 5196296 w 13181540"/>
                  <a:gd name="connsiteY30" fmla="*/ 114940 h 14089632"/>
                  <a:gd name="connsiteX31" fmla="*/ 6584990 w 13181540"/>
                  <a:gd name="connsiteY31" fmla="*/ 0 h 14089632"/>
                  <a:gd name="connsiteX0" fmla="*/ 6586494 w 13181540"/>
                  <a:gd name="connsiteY0" fmla="*/ 2868140 h 14089632"/>
                  <a:gd name="connsiteX1" fmla="*/ 6580227 w 13181540"/>
                  <a:gd name="connsiteY1" fmla="*/ 2869151 h 14089632"/>
                  <a:gd name="connsiteX2" fmla="*/ 6580227 w 13181540"/>
                  <a:gd name="connsiteY2" fmla="*/ 2868572 h 14089632"/>
                  <a:gd name="connsiteX3" fmla="*/ 5402451 w 13181540"/>
                  <a:gd name="connsiteY3" fmla="*/ 3056448 h 14089632"/>
                  <a:gd name="connsiteX4" fmla="*/ 4515299 w 13181540"/>
                  <a:gd name="connsiteY4" fmla="*/ 3625211 h 14089632"/>
                  <a:gd name="connsiteX5" fmla="*/ 3589727 w 13181540"/>
                  <a:gd name="connsiteY5" fmla="*/ 5682357 h 14089632"/>
                  <a:gd name="connsiteX6" fmla="*/ 9571360 w 13181540"/>
                  <a:gd name="connsiteY6" fmla="*/ 5682086 h 14089632"/>
                  <a:gd name="connsiteX7" fmla="*/ 8645336 w 13181540"/>
                  <a:gd name="connsiteY7" fmla="*/ 3583908 h 14089632"/>
                  <a:gd name="connsiteX8" fmla="*/ 6586494 w 13181540"/>
                  <a:gd name="connsiteY8" fmla="*/ 2868140 h 14089632"/>
                  <a:gd name="connsiteX9" fmla="*/ 6584990 w 13181540"/>
                  <a:gd name="connsiteY9" fmla="*/ 0 h 14089632"/>
                  <a:gd name="connsiteX10" fmla="*/ 6584990 w 13181540"/>
                  <a:gd name="connsiteY10" fmla="*/ 2583 h 14089632"/>
                  <a:gd name="connsiteX11" fmla="*/ 6585079 w 13181540"/>
                  <a:gd name="connsiteY11" fmla="*/ 2575 h 14089632"/>
                  <a:gd name="connsiteX12" fmla="*/ 9709708 w 13181540"/>
                  <a:gd name="connsiteY12" fmla="*/ 625326 h 14089632"/>
                  <a:gd name="connsiteX13" fmla="*/ 12004184 w 13181540"/>
                  <a:gd name="connsiteY13" fmla="*/ 2591716 h 14089632"/>
                  <a:gd name="connsiteX14" fmla="*/ 13061998 w 13181540"/>
                  <a:gd name="connsiteY14" fmla="*/ 5336635 h 14089632"/>
                  <a:gd name="connsiteX15" fmla="*/ 13178084 w 13181540"/>
                  <a:gd name="connsiteY15" fmla="*/ 7973127 h 14089632"/>
                  <a:gd name="connsiteX16" fmla="*/ 3503172 w 13181540"/>
                  <a:gd name="connsiteY16" fmla="*/ 7974710 h 14089632"/>
                  <a:gd name="connsiteX17" fmla="*/ 4894093 w 13181540"/>
                  <a:gd name="connsiteY17" fmla="*/ 10779411 h 14089632"/>
                  <a:gd name="connsiteX18" fmla="*/ 5772427 w 13181540"/>
                  <a:gd name="connsiteY18" fmla="*/ 11153828 h 14089632"/>
                  <a:gd name="connsiteX19" fmla="*/ 6810850 w 13181540"/>
                  <a:gd name="connsiteY19" fmla="*/ 11280001 h 14089632"/>
                  <a:gd name="connsiteX20" fmla="*/ 8739303 w 13181540"/>
                  <a:gd name="connsiteY20" fmla="*/ 10672330 h 14089632"/>
                  <a:gd name="connsiteX21" fmla="*/ 9454832 w 13181540"/>
                  <a:gd name="connsiteY21" fmla="*/ 9760822 h 14089632"/>
                  <a:gd name="connsiteX22" fmla="*/ 12998571 w 13181540"/>
                  <a:gd name="connsiteY22" fmla="*/ 9760822 h 14089632"/>
                  <a:gd name="connsiteX23" fmla="*/ 11710668 w 13181540"/>
                  <a:gd name="connsiteY23" fmla="*/ 12155903 h 14089632"/>
                  <a:gd name="connsiteX24" fmla="*/ 8231916 w 13181540"/>
                  <a:gd name="connsiteY24" fmla="*/ 13968312 h 14089632"/>
                  <a:gd name="connsiteX25" fmla="*/ 6717187 w 13181540"/>
                  <a:gd name="connsiteY25" fmla="*/ 14088918 h 14089632"/>
                  <a:gd name="connsiteX26" fmla="*/ 5427081 w 13181540"/>
                  <a:gd name="connsiteY26" fmla="*/ 13992467 h 14089632"/>
                  <a:gd name="connsiteX27" fmla="*/ 2030824 w 13181540"/>
                  <a:gd name="connsiteY27" fmla="*/ 12459489 h 14089632"/>
                  <a:gd name="connsiteX28" fmla="*/ 0 w 13181540"/>
                  <a:gd name="connsiteY28" fmla="*/ 7139525 h 14089632"/>
                  <a:gd name="connsiteX29" fmla="*/ 1832563 w 13181540"/>
                  <a:gd name="connsiteY29" fmla="*/ 1842959 h 14089632"/>
                  <a:gd name="connsiteX30" fmla="*/ 5196296 w 13181540"/>
                  <a:gd name="connsiteY30" fmla="*/ 114940 h 14089632"/>
                  <a:gd name="connsiteX31" fmla="*/ 6584990 w 13181540"/>
                  <a:gd name="connsiteY31" fmla="*/ 0 h 14089632"/>
                  <a:gd name="connsiteX0" fmla="*/ 6586494 w 13181540"/>
                  <a:gd name="connsiteY0" fmla="*/ 2868140 h 14089632"/>
                  <a:gd name="connsiteX1" fmla="*/ 6580227 w 13181540"/>
                  <a:gd name="connsiteY1" fmla="*/ 2869151 h 14089632"/>
                  <a:gd name="connsiteX2" fmla="*/ 6580227 w 13181540"/>
                  <a:gd name="connsiteY2" fmla="*/ 2868572 h 14089632"/>
                  <a:gd name="connsiteX3" fmla="*/ 5402451 w 13181540"/>
                  <a:gd name="connsiteY3" fmla="*/ 3056448 h 14089632"/>
                  <a:gd name="connsiteX4" fmla="*/ 4515299 w 13181540"/>
                  <a:gd name="connsiteY4" fmla="*/ 3625211 h 14089632"/>
                  <a:gd name="connsiteX5" fmla="*/ 3589727 w 13181540"/>
                  <a:gd name="connsiteY5" fmla="*/ 5682357 h 14089632"/>
                  <a:gd name="connsiteX6" fmla="*/ 9571360 w 13181540"/>
                  <a:gd name="connsiteY6" fmla="*/ 5682086 h 14089632"/>
                  <a:gd name="connsiteX7" fmla="*/ 8645336 w 13181540"/>
                  <a:gd name="connsiteY7" fmla="*/ 3583908 h 14089632"/>
                  <a:gd name="connsiteX8" fmla="*/ 6586494 w 13181540"/>
                  <a:gd name="connsiteY8" fmla="*/ 2868140 h 14089632"/>
                  <a:gd name="connsiteX9" fmla="*/ 6584990 w 13181540"/>
                  <a:gd name="connsiteY9" fmla="*/ 0 h 14089632"/>
                  <a:gd name="connsiteX10" fmla="*/ 6584990 w 13181540"/>
                  <a:gd name="connsiteY10" fmla="*/ 2583 h 14089632"/>
                  <a:gd name="connsiteX11" fmla="*/ 6585079 w 13181540"/>
                  <a:gd name="connsiteY11" fmla="*/ 2575 h 14089632"/>
                  <a:gd name="connsiteX12" fmla="*/ 9709708 w 13181540"/>
                  <a:gd name="connsiteY12" fmla="*/ 625326 h 14089632"/>
                  <a:gd name="connsiteX13" fmla="*/ 12004184 w 13181540"/>
                  <a:gd name="connsiteY13" fmla="*/ 2591716 h 14089632"/>
                  <a:gd name="connsiteX14" fmla="*/ 13061998 w 13181540"/>
                  <a:gd name="connsiteY14" fmla="*/ 5336635 h 14089632"/>
                  <a:gd name="connsiteX15" fmla="*/ 13178084 w 13181540"/>
                  <a:gd name="connsiteY15" fmla="*/ 7973127 h 14089632"/>
                  <a:gd name="connsiteX16" fmla="*/ 3503172 w 13181540"/>
                  <a:gd name="connsiteY16" fmla="*/ 7974710 h 14089632"/>
                  <a:gd name="connsiteX17" fmla="*/ 4894093 w 13181540"/>
                  <a:gd name="connsiteY17" fmla="*/ 10779411 h 14089632"/>
                  <a:gd name="connsiteX18" fmla="*/ 5772427 w 13181540"/>
                  <a:gd name="connsiteY18" fmla="*/ 11153828 h 14089632"/>
                  <a:gd name="connsiteX19" fmla="*/ 6810850 w 13181540"/>
                  <a:gd name="connsiteY19" fmla="*/ 11280001 h 14089632"/>
                  <a:gd name="connsiteX20" fmla="*/ 8739303 w 13181540"/>
                  <a:gd name="connsiteY20" fmla="*/ 10672330 h 14089632"/>
                  <a:gd name="connsiteX21" fmla="*/ 9454832 w 13181540"/>
                  <a:gd name="connsiteY21" fmla="*/ 9760822 h 14089632"/>
                  <a:gd name="connsiteX22" fmla="*/ 12998571 w 13181540"/>
                  <a:gd name="connsiteY22" fmla="*/ 9760822 h 14089632"/>
                  <a:gd name="connsiteX23" fmla="*/ 11710668 w 13181540"/>
                  <a:gd name="connsiteY23" fmla="*/ 12155903 h 14089632"/>
                  <a:gd name="connsiteX24" fmla="*/ 8231916 w 13181540"/>
                  <a:gd name="connsiteY24" fmla="*/ 13968312 h 14089632"/>
                  <a:gd name="connsiteX25" fmla="*/ 6717187 w 13181540"/>
                  <a:gd name="connsiteY25" fmla="*/ 14088918 h 14089632"/>
                  <a:gd name="connsiteX26" fmla="*/ 5427081 w 13181540"/>
                  <a:gd name="connsiteY26" fmla="*/ 13992467 h 14089632"/>
                  <a:gd name="connsiteX27" fmla="*/ 2030824 w 13181540"/>
                  <a:gd name="connsiteY27" fmla="*/ 12459489 h 14089632"/>
                  <a:gd name="connsiteX28" fmla="*/ 0 w 13181540"/>
                  <a:gd name="connsiteY28" fmla="*/ 7139525 h 14089632"/>
                  <a:gd name="connsiteX29" fmla="*/ 1832563 w 13181540"/>
                  <a:gd name="connsiteY29" fmla="*/ 1842959 h 14089632"/>
                  <a:gd name="connsiteX30" fmla="*/ 5196296 w 13181540"/>
                  <a:gd name="connsiteY30" fmla="*/ 114940 h 14089632"/>
                  <a:gd name="connsiteX31" fmla="*/ 6584990 w 13181540"/>
                  <a:gd name="connsiteY31" fmla="*/ 0 h 14089632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3181540" h="14087251">
                    <a:moveTo>
                      <a:pt x="6586494" y="2865759"/>
                    </a:moveTo>
                    <a:lnTo>
                      <a:pt x="6580227" y="2866770"/>
                    </a:lnTo>
                    <a:lnTo>
                      <a:pt x="6580227" y="2866191"/>
                    </a:lnTo>
                    <a:cubicBezTo>
                      <a:pt x="6196892" y="2868643"/>
                      <a:pt x="5771900" y="2922011"/>
                      <a:pt x="5402451" y="3054067"/>
                    </a:cubicBezTo>
                    <a:cubicBezTo>
                      <a:pt x="5056295" y="3180492"/>
                      <a:pt x="4760413" y="3370093"/>
                      <a:pt x="4515299" y="3622830"/>
                    </a:cubicBezTo>
                    <a:cubicBezTo>
                      <a:pt x="4023091" y="4128345"/>
                      <a:pt x="3715422" y="4814832"/>
                      <a:pt x="3589727" y="5679976"/>
                    </a:cubicBezTo>
                    <a:lnTo>
                      <a:pt x="9571360" y="5679705"/>
                    </a:lnTo>
                    <a:cubicBezTo>
                      <a:pt x="9508869" y="4758562"/>
                      <a:pt x="9199625" y="4058204"/>
                      <a:pt x="8645336" y="3581527"/>
                    </a:cubicBezTo>
                    <a:cubicBezTo>
                      <a:pt x="8093045" y="3104267"/>
                      <a:pt x="7405821" y="2865759"/>
                      <a:pt x="6586494" y="2865759"/>
                    </a:cubicBezTo>
                    <a:close/>
                    <a:moveTo>
                      <a:pt x="6589752" y="0"/>
                    </a:moveTo>
                    <a:lnTo>
                      <a:pt x="6584990" y="202"/>
                    </a:lnTo>
                    <a:cubicBezTo>
                      <a:pt x="6585020" y="199"/>
                      <a:pt x="6585049" y="197"/>
                      <a:pt x="6585079" y="194"/>
                    </a:cubicBezTo>
                    <a:cubicBezTo>
                      <a:pt x="7741302" y="194"/>
                      <a:pt x="8782268" y="208736"/>
                      <a:pt x="9709708" y="622945"/>
                    </a:cubicBezTo>
                    <a:cubicBezTo>
                      <a:pt x="10635419" y="1038884"/>
                      <a:pt x="11399982" y="1693283"/>
                      <a:pt x="12004184" y="2589335"/>
                    </a:cubicBezTo>
                    <a:cubicBezTo>
                      <a:pt x="12548770" y="3378982"/>
                      <a:pt x="12901658" y="4293858"/>
                      <a:pt x="13061998" y="5334254"/>
                    </a:cubicBezTo>
                    <a:cubicBezTo>
                      <a:pt x="13156138" y="5945010"/>
                      <a:pt x="13193786" y="6823653"/>
                      <a:pt x="13178084" y="7970746"/>
                    </a:cubicBezTo>
                    <a:lnTo>
                      <a:pt x="3503172" y="7972329"/>
                    </a:lnTo>
                    <a:cubicBezTo>
                      <a:pt x="3556594" y="9305612"/>
                      <a:pt x="4021674" y="10240138"/>
                      <a:pt x="4894093" y="10777030"/>
                    </a:cubicBezTo>
                    <a:cubicBezTo>
                      <a:pt x="5160351" y="10943437"/>
                      <a:pt x="5453017" y="11068243"/>
                      <a:pt x="5772427" y="11151447"/>
                    </a:cubicBezTo>
                    <a:cubicBezTo>
                      <a:pt x="6080470" y="11231605"/>
                      <a:pt x="6448041" y="11268899"/>
                      <a:pt x="6810850" y="11277620"/>
                    </a:cubicBezTo>
                    <a:cubicBezTo>
                      <a:pt x="7601965" y="11277620"/>
                      <a:pt x="8244783" y="11075713"/>
                      <a:pt x="8739303" y="10669949"/>
                    </a:cubicBezTo>
                    <a:cubicBezTo>
                      <a:pt x="9009086" y="10450395"/>
                      <a:pt x="9247498" y="10146851"/>
                      <a:pt x="9454832" y="9758441"/>
                    </a:cubicBezTo>
                    <a:lnTo>
                      <a:pt x="12998571" y="9758441"/>
                    </a:lnTo>
                    <a:cubicBezTo>
                      <a:pt x="12904459" y="10542952"/>
                      <a:pt x="12476116" y="11343383"/>
                      <a:pt x="11710668" y="12153522"/>
                    </a:cubicBezTo>
                    <a:cubicBezTo>
                      <a:pt x="10818748" y="13120321"/>
                      <a:pt x="9659404" y="13724360"/>
                      <a:pt x="8231916" y="13965931"/>
                    </a:cubicBezTo>
                    <a:cubicBezTo>
                      <a:pt x="7727006" y="14051376"/>
                      <a:pt x="7265147" y="14093343"/>
                      <a:pt x="6717187" y="14086537"/>
                    </a:cubicBezTo>
                    <a:cubicBezTo>
                      <a:pt x="6285985" y="14081181"/>
                      <a:pt x="5852353" y="14060336"/>
                      <a:pt x="5427081" y="13990086"/>
                    </a:cubicBezTo>
                    <a:cubicBezTo>
                      <a:pt x="4177848" y="13786009"/>
                      <a:pt x="3045537" y="13275526"/>
                      <a:pt x="2030824" y="12457108"/>
                    </a:cubicBezTo>
                    <a:cubicBezTo>
                      <a:pt x="677331" y="11367592"/>
                      <a:pt x="0" y="9594758"/>
                      <a:pt x="0" y="7137144"/>
                    </a:cubicBezTo>
                    <a:cubicBezTo>
                      <a:pt x="0" y="4835082"/>
                      <a:pt x="611627" y="3069957"/>
                      <a:pt x="1832563" y="1840578"/>
                    </a:cubicBezTo>
                    <a:cubicBezTo>
                      <a:pt x="2749587" y="919605"/>
                      <a:pt x="3870809" y="343200"/>
                      <a:pt x="5196296" y="112559"/>
                    </a:cubicBezTo>
                    <a:cubicBezTo>
                      <a:pt x="5628237" y="45671"/>
                      <a:pt x="6129236" y="4976"/>
                      <a:pt x="6589752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26" name="Shape 121"/>
              <p:cNvSpPr/>
              <p:nvPr/>
            </p:nvSpPr>
            <p:spPr>
              <a:xfrm>
                <a:off x="8159259" y="3571003"/>
                <a:ext cx="261745" cy="1356116"/>
              </a:xfrm>
              <a:custGeom>
                <a:avLst/>
                <a:gdLst/>
                <a:ahLst/>
                <a:cxnLst/>
                <a:rect l="0" t="0" r="0" b="0"/>
                <a:pathLst>
                  <a:path w="154546" h="799617">
                    <a:moveTo>
                      <a:pt x="0" y="0"/>
                    </a:moveTo>
                    <a:lnTo>
                      <a:pt x="154546" y="0"/>
                    </a:lnTo>
                    <a:lnTo>
                      <a:pt x="154546" y="799617"/>
                    </a:lnTo>
                    <a:lnTo>
                      <a:pt x="0" y="79961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7" name="Shape 23"/>
              <p:cNvSpPr/>
              <p:nvPr/>
            </p:nvSpPr>
            <p:spPr>
              <a:xfrm>
                <a:off x="8488863" y="3653943"/>
                <a:ext cx="561189" cy="1291488"/>
              </a:xfrm>
              <a:custGeom>
                <a:avLst/>
                <a:gdLst/>
                <a:ahLst/>
                <a:cxnLst/>
                <a:rect l="0" t="0" r="0" b="0"/>
                <a:pathLst>
                  <a:path w="331445" h="761479">
                    <a:moveTo>
                      <a:pt x="82436" y="0"/>
                    </a:moveTo>
                    <a:lnTo>
                      <a:pt x="235445" y="0"/>
                    </a:lnTo>
                    <a:lnTo>
                      <a:pt x="235445" y="164948"/>
                    </a:lnTo>
                    <a:lnTo>
                      <a:pt x="331445" y="164948"/>
                    </a:lnTo>
                    <a:lnTo>
                      <a:pt x="331445" y="275057"/>
                    </a:lnTo>
                    <a:lnTo>
                      <a:pt x="235445" y="275057"/>
                    </a:lnTo>
                    <a:lnTo>
                      <a:pt x="235445" y="587566"/>
                    </a:lnTo>
                    <a:cubicBezTo>
                      <a:pt x="235445" y="611746"/>
                      <a:pt x="238519" y="626834"/>
                      <a:pt x="244602" y="632854"/>
                    </a:cubicBezTo>
                    <a:cubicBezTo>
                      <a:pt x="250812" y="638861"/>
                      <a:pt x="269608" y="641795"/>
                      <a:pt x="301117" y="641795"/>
                    </a:cubicBezTo>
                    <a:cubicBezTo>
                      <a:pt x="305803" y="641795"/>
                      <a:pt x="310769" y="641718"/>
                      <a:pt x="316001" y="641503"/>
                    </a:cubicBezTo>
                    <a:cubicBezTo>
                      <a:pt x="321234" y="641299"/>
                      <a:pt x="326339" y="641083"/>
                      <a:pt x="331445" y="640664"/>
                    </a:cubicBezTo>
                    <a:lnTo>
                      <a:pt x="331445" y="756234"/>
                    </a:lnTo>
                    <a:lnTo>
                      <a:pt x="258216" y="758965"/>
                    </a:lnTo>
                    <a:cubicBezTo>
                      <a:pt x="185141" y="761479"/>
                      <a:pt x="135255" y="748830"/>
                      <a:pt x="108496" y="721017"/>
                    </a:cubicBezTo>
                    <a:cubicBezTo>
                      <a:pt x="91173" y="703275"/>
                      <a:pt x="82436" y="675945"/>
                      <a:pt x="82436" y="639064"/>
                    </a:cubicBezTo>
                    <a:lnTo>
                      <a:pt x="82436" y="275057"/>
                    </a:lnTo>
                    <a:lnTo>
                      <a:pt x="0" y="275057"/>
                    </a:lnTo>
                    <a:lnTo>
                      <a:pt x="0" y="164948"/>
                    </a:lnTo>
                    <a:lnTo>
                      <a:pt x="82436" y="164948"/>
                    </a:lnTo>
                    <a:lnTo>
                      <a:pt x="82436" y="0"/>
                    </a:ln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8" name="Shape 24"/>
              <p:cNvSpPr/>
              <p:nvPr/>
            </p:nvSpPr>
            <p:spPr>
              <a:xfrm>
                <a:off x="9138377" y="3575311"/>
                <a:ext cx="902641" cy="1351808"/>
              </a:xfrm>
              <a:custGeom>
                <a:avLst/>
                <a:gdLst/>
                <a:ahLst/>
                <a:cxnLst/>
                <a:rect l="0" t="0" r="0" b="0"/>
                <a:pathLst>
                  <a:path w="532245" h="796976">
                    <a:moveTo>
                      <a:pt x="0" y="0"/>
                    </a:moveTo>
                    <a:lnTo>
                      <a:pt x="154623" y="0"/>
                    </a:lnTo>
                    <a:lnTo>
                      <a:pt x="154623" y="282130"/>
                    </a:lnTo>
                    <a:cubicBezTo>
                      <a:pt x="176975" y="247752"/>
                      <a:pt x="202756" y="223787"/>
                      <a:pt x="232093" y="210287"/>
                    </a:cubicBezTo>
                    <a:cubicBezTo>
                      <a:pt x="261442" y="196672"/>
                      <a:pt x="292392" y="189890"/>
                      <a:pt x="324803" y="189890"/>
                    </a:cubicBezTo>
                    <a:cubicBezTo>
                      <a:pt x="361150" y="189890"/>
                      <a:pt x="394195" y="196253"/>
                      <a:pt x="423888" y="208902"/>
                    </a:cubicBezTo>
                    <a:cubicBezTo>
                      <a:pt x="453581" y="221539"/>
                      <a:pt x="477965" y="240906"/>
                      <a:pt x="497116" y="267030"/>
                    </a:cubicBezTo>
                    <a:cubicBezTo>
                      <a:pt x="513245" y="289039"/>
                      <a:pt x="523151" y="311823"/>
                      <a:pt x="526796" y="335140"/>
                    </a:cubicBezTo>
                    <a:cubicBezTo>
                      <a:pt x="530429" y="358483"/>
                      <a:pt x="532245" y="396621"/>
                      <a:pt x="532245" y="449440"/>
                    </a:cubicBezTo>
                    <a:lnTo>
                      <a:pt x="532245" y="796976"/>
                    </a:lnTo>
                    <a:lnTo>
                      <a:pt x="374345" y="796976"/>
                    </a:lnTo>
                    <a:lnTo>
                      <a:pt x="374345" y="436867"/>
                    </a:lnTo>
                    <a:cubicBezTo>
                      <a:pt x="374345" y="405003"/>
                      <a:pt x="368973" y="379298"/>
                      <a:pt x="358204" y="359740"/>
                    </a:cubicBezTo>
                    <a:cubicBezTo>
                      <a:pt x="344170" y="332219"/>
                      <a:pt x="317614" y="318452"/>
                      <a:pt x="278499" y="318452"/>
                    </a:cubicBezTo>
                    <a:cubicBezTo>
                      <a:pt x="237884" y="318452"/>
                      <a:pt x="207099" y="332143"/>
                      <a:pt x="186119" y="359461"/>
                    </a:cubicBezTo>
                    <a:cubicBezTo>
                      <a:pt x="165088" y="386779"/>
                      <a:pt x="154623" y="425831"/>
                      <a:pt x="154623" y="476555"/>
                    </a:cubicBezTo>
                    <a:lnTo>
                      <a:pt x="154623" y="796976"/>
                    </a:lnTo>
                    <a:lnTo>
                      <a:pt x="0" y="7969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847646" y="1899285"/>
                <a:ext cx="3028912" cy="3027834"/>
              </a:xfrm>
              <a:custGeom>
                <a:avLst/>
                <a:gdLst>
                  <a:gd name="connsiteX0" fmla="*/ 268176 w 1785620"/>
                  <a:gd name="connsiteY0" fmla="*/ 184969 h 1784985"/>
                  <a:gd name="connsiteX1" fmla="*/ 182787 w 1785620"/>
                  <a:gd name="connsiteY1" fmla="*/ 270374 h 1784985"/>
                  <a:gd name="connsiteX2" fmla="*/ 182787 w 1785620"/>
                  <a:gd name="connsiteY2" fmla="*/ 1517850 h 1784985"/>
                  <a:gd name="connsiteX3" fmla="*/ 267096 w 1785620"/>
                  <a:gd name="connsiteY3" fmla="*/ 1602189 h 1784985"/>
                  <a:gd name="connsiteX4" fmla="*/ 578861 w 1785620"/>
                  <a:gd name="connsiteY4" fmla="*/ 1602189 h 1784985"/>
                  <a:gd name="connsiteX5" fmla="*/ 624774 w 1785620"/>
                  <a:gd name="connsiteY5" fmla="*/ 1602189 h 1784985"/>
                  <a:gd name="connsiteX6" fmla="*/ 624774 w 1785620"/>
                  <a:gd name="connsiteY6" fmla="*/ 1434896 h 1784985"/>
                  <a:gd name="connsiteX7" fmla="*/ 624774 w 1785620"/>
                  <a:gd name="connsiteY7" fmla="*/ 1432724 h 1784985"/>
                  <a:gd name="connsiteX8" fmla="*/ 892810 w 1785620"/>
                  <a:gd name="connsiteY8" fmla="*/ 1432724 h 1784985"/>
                  <a:gd name="connsiteX9" fmla="*/ 1160833 w 1785620"/>
                  <a:gd name="connsiteY9" fmla="*/ 1432724 h 1784985"/>
                  <a:gd name="connsiteX10" fmla="*/ 1160833 w 1785620"/>
                  <a:gd name="connsiteY10" fmla="*/ 1434896 h 1784985"/>
                  <a:gd name="connsiteX11" fmla="*/ 1160833 w 1785620"/>
                  <a:gd name="connsiteY11" fmla="*/ 1602189 h 1784985"/>
                  <a:gd name="connsiteX12" fmla="*/ 1206772 w 1785620"/>
                  <a:gd name="connsiteY12" fmla="*/ 1602189 h 1784985"/>
                  <a:gd name="connsiteX13" fmla="*/ 1518524 w 1785620"/>
                  <a:gd name="connsiteY13" fmla="*/ 1602189 h 1784985"/>
                  <a:gd name="connsiteX14" fmla="*/ 1602833 w 1785620"/>
                  <a:gd name="connsiteY14" fmla="*/ 1517850 h 1784985"/>
                  <a:gd name="connsiteX15" fmla="*/ 1602833 w 1785620"/>
                  <a:gd name="connsiteY15" fmla="*/ 270374 h 1784985"/>
                  <a:gd name="connsiteX16" fmla="*/ 1517445 w 1785620"/>
                  <a:gd name="connsiteY16" fmla="*/ 184969 h 1784985"/>
                  <a:gd name="connsiteX17" fmla="*/ 1206772 w 1785620"/>
                  <a:gd name="connsiteY17" fmla="*/ 184969 h 1784985"/>
                  <a:gd name="connsiteX18" fmla="*/ 892810 w 1785620"/>
                  <a:gd name="connsiteY18" fmla="*/ 498146 h 1784985"/>
                  <a:gd name="connsiteX19" fmla="*/ 578861 w 1785620"/>
                  <a:gd name="connsiteY19" fmla="*/ 184969 h 1784985"/>
                  <a:gd name="connsiteX20" fmla="*/ 192438 w 1785620"/>
                  <a:gd name="connsiteY20" fmla="*/ 0 h 1784985"/>
                  <a:gd name="connsiteX21" fmla="*/ 654446 w 1785620"/>
                  <a:gd name="connsiteY21" fmla="*/ 0 h 1784985"/>
                  <a:gd name="connsiteX22" fmla="*/ 892810 w 1785620"/>
                  <a:gd name="connsiteY22" fmla="*/ 237779 h 1784985"/>
                  <a:gd name="connsiteX23" fmla="*/ 1131174 w 1785620"/>
                  <a:gd name="connsiteY23" fmla="*/ 0 h 1784985"/>
                  <a:gd name="connsiteX24" fmla="*/ 1593182 w 1785620"/>
                  <a:gd name="connsiteY24" fmla="*/ 0 h 1784985"/>
                  <a:gd name="connsiteX25" fmla="*/ 1785620 w 1785620"/>
                  <a:gd name="connsiteY25" fmla="*/ 192512 h 1784985"/>
                  <a:gd name="connsiteX26" fmla="*/ 1785620 w 1785620"/>
                  <a:gd name="connsiteY26" fmla="*/ 1593579 h 1784985"/>
                  <a:gd name="connsiteX27" fmla="*/ 1594250 w 1785620"/>
                  <a:gd name="connsiteY27" fmla="*/ 1784985 h 1784985"/>
                  <a:gd name="connsiteX28" fmla="*/ 978059 w 1785620"/>
                  <a:gd name="connsiteY28" fmla="*/ 1784985 h 1784985"/>
                  <a:gd name="connsiteX29" fmla="*/ 978059 w 1785620"/>
                  <a:gd name="connsiteY29" fmla="*/ 1615521 h 1784985"/>
                  <a:gd name="connsiteX30" fmla="*/ 892810 w 1785620"/>
                  <a:gd name="connsiteY30" fmla="*/ 1615521 h 1784985"/>
                  <a:gd name="connsiteX31" fmla="*/ 807549 w 1785620"/>
                  <a:gd name="connsiteY31" fmla="*/ 1615521 h 1784985"/>
                  <a:gd name="connsiteX32" fmla="*/ 807549 w 1785620"/>
                  <a:gd name="connsiteY32" fmla="*/ 1784985 h 1784985"/>
                  <a:gd name="connsiteX33" fmla="*/ 191371 w 1785620"/>
                  <a:gd name="connsiteY33" fmla="*/ 1784985 h 1784985"/>
                  <a:gd name="connsiteX34" fmla="*/ 0 w 1785620"/>
                  <a:gd name="connsiteY34" fmla="*/ 1593579 h 1784985"/>
                  <a:gd name="connsiteX35" fmla="*/ 0 w 1785620"/>
                  <a:gd name="connsiteY35" fmla="*/ 192512 h 1784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85620" h="1784985">
                    <a:moveTo>
                      <a:pt x="268176" y="184969"/>
                    </a:moveTo>
                    <a:lnTo>
                      <a:pt x="182787" y="270374"/>
                    </a:lnTo>
                    <a:lnTo>
                      <a:pt x="182787" y="1517850"/>
                    </a:lnTo>
                    <a:lnTo>
                      <a:pt x="267096" y="1602189"/>
                    </a:lnTo>
                    <a:lnTo>
                      <a:pt x="578861" y="1602189"/>
                    </a:lnTo>
                    <a:lnTo>
                      <a:pt x="624774" y="1602189"/>
                    </a:lnTo>
                    <a:lnTo>
                      <a:pt x="624774" y="1434896"/>
                    </a:lnTo>
                    <a:lnTo>
                      <a:pt x="624774" y="1432724"/>
                    </a:lnTo>
                    <a:lnTo>
                      <a:pt x="892810" y="1432724"/>
                    </a:lnTo>
                    <a:lnTo>
                      <a:pt x="1160833" y="1432724"/>
                    </a:lnTo>
                    <a:lnTo>
                      <a:pt x="1160833" y="1434896"/>
                    </a:lnTo>
                    <a:lnTo>
                      <a:pt x="1160833" y="1602189"/>
                    </a:lnTo>
                    <a:lnTo>
                      <a:pt x="1206772" y="1602189"/>
                    </a:lnTo>
                    <a:lnTo>
                      <a:pt x="1518524" y="1602189"/>
                    </a:lnTo>
                    <a:lnTo>
                      <a:pt x="1602833" y="1517850"/>
                    </a:lnTo>
                    <a:lnTo>
                      <a:pt x="1602833" y="270374"/>
                    </a:lnTo>
                    <a:lnTo>
                      <a:pt x="1517445" y="184969"/>
                    </a:lnTo>
                    <a:lnTo>
                      <a:pt x="1206772" y="184969"/>
                    </a:lnTo>
                    <a:lnTo>
                      <a:pt x="892810" y="498146"/>
                    </a:lnTo>
                    <a:lnTo>
                      <a:pt x="578861" y="184969"/>
                    </a:lnTo>
                    <a:close/>
                    <a:moveTo>
                      <a:pt x="192438" y="0"/>
                    </a:moveTo>
                    <a:lnTo>
                      <a:pt x="654446" y="0"/>
                    </a:lnTo>
                    <a:lnTo>
                      <a:pt x="892810" y="237779"/>
                    </a:lnTo>
                    <a:lnTo>
                      <a:pt x="1131174" y="0"/>
                    </a:lnTo>
                    <a:lnTo>
                      <a:pt x="1593182" y="0"/>
                    </a:lnTo>
                    <a:lnTo>
                      <a:pt x="1785620" y="192512"/>
                    </a:lnTo>
                    <a:lnTo>
                      <a:pt x="1785620" y="1593579"/>
                    </a:lnTo>
                    <a:lnTo>
                      <a:pt x="1594250" y="1784985"/>
                    </a:lnTo>
                    <a:lnTo>
                      <a:pt x="978059" y="1784985"/>
                    </a:lnTo>
                    <a:lnTo>
                      <a:pt x="978059" y="1615521"/>
                    </a:lnTo>
                    <a:lnTo>
                      <a:pt x="892810" y="1615521"/>
                    </a:lnTo>
                    <a:lnTo>
                      <a:pt x="807549" y="1615521"/>
                    </a:lnTo>
                    <a:lnTo>
                      <a:pt x="807549" y="1784985"/>
                    </a:lnTo>
                    <a:lnTo>
                      <a:pt x="191371" y="1784985"/>
                    </a:lnTo>
                    <a:lnTo>
                      <a:pt x="0" y="1593579"/>
                    </a:lnTo>
                    <a:lnTo>
                      <a:pt x="0" y="192512"/>
                    </a:ln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30" name="Freeform 29"/>
              <p:cNvSpPr/>
              <p:nvPr/>
            </p:nvSpPr>
            <p:spPr>
              <a:xfrm flipH="1">
                <a:off x="6295810" y="2220272"/>
                <a:ext cx="1027589" cy="1068521"/>
              </a:xfrm>
              <a:custGeom>
                <a:avLst/>
                <a:gdLst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3537 w 13627074"/>
                  <a:gd name="connsiteY11" fmla="*/ 2940735 h 14169871"/>
                  <a:gd name="connsiteX12" fmla="*/ 6830968 w 13627074"/>
                  <a:gd name="connsiteY12" fmla="*/ 0 h 14169871"/>
                  <a:gd name="connsiteX13" fmla="*/ 6813537 w 13627074"/>
                  <a:gd name="connsiteY13" fmla="*/ 1439 h 14169871"/>
                  <a:gd name="connsiteX14" fmla="*/ 6796106 w 13627074"/>
                  <a:gd name="connsiteY14" fmla="*/ 0 h 14169871"/>
                  <a:gd name="connsiteX15" fmla="*/ 1682973 w 13627074"/>
                  <a:gd name="connsiteY15" fmla="*/ 2107793 h 14169871"/>
                  <a:gd name="connsiteX16" fmla="*/ 0 w 13627074"/>
                  <a:gd name="connsiteY16" fmla="*/ 7092792 h 14169871"/>
                  <a:gd name="connsiteX17" fmla="*/ 1682973 w 13627074"/>
                  <a:gd name="connsiteY17" fmla="*/ 12093483 h 14169871"/>
                  <a:gd name="connsiteX18" fmla="*/ 6796106 w 13627074"/>
                  <a:gd name="connsiteY18" fmla="*/ 14169871 h 14169871"/>
                  <a:gd name="connsiteX19" fmla="*/ 6813537 w 13627074"/>
                  <a:gd name="connsiteY19" fmla="*/ 14168455 h 14169871"/>
                  <a:gd name="connsiteX20" fmla="*/ 6830968 w 13627074"/>
                  <a:gd name="connsiteY20" fmla="*/ 14169871 h 14169871"/>
                  <a:gd name="connsiteX21" fmla="*/ 11944100 w 13627074"/>
                  <a:gd name="connsiteY21" fmla="*/ 12093483 h 14169871"/>
                  <a:gd name="connsiteX22" fmla="*/ 13627074 w 13627074"/>
                  <a:gd name="connsiteY22" fmla="*/ 7092792 h 14169871"/>
                  <a:gd name="connsiteX23" fmla="*/ 11944100 w 13627074"/>
                  <a:gd name="connsiteY23" fmla="*/ 2107793 h 14169871"/>
                  <a:gd name="connsiteX24" fmla="*/ 6830968 w 13627074"/>
                  <a:gd name="connsiteY24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3537 w 13627074"/>
                  <a:gd name="connsiteY11" fmla="*/ 2940735 h 14169871"/>
                  <a:gd name="connsiteX12" fmla="*/ 6818395 w 13627074"/>
                  <a:gd name="connsiteY12" fmla="*/ 2940286 h 14169871"/>
                  <a:gd name="connsiteX13" fmla="*/ 6830968 w 13627074"/>
                  <a:gd name="connsiteY13" fmla="*/ 0 h 14169871"/>
                  <a:gd name="connsiteX14" fmla="*/ 6796106 w 13627074"/>
                  <a:gd name="connsiteY14" fmla="*/ 0 h 14169871"/>
                  <a:gd name="connsiteX15" fmla="*/ 1682973 w 13627074"/>
                  <a:gd name="connsiteY15" fmla="*/ 2107793 h 14169871"/>
                  <a:gd name="connsiteX16" fmla="*/ 0 w 13627074"/>
                  <a:gd name="connsiteY16" fmla="*/ 7092792 h 14169871"/>
                  <a:gd name="connsiteX17" fmla="*/ 1682973 w 13627074"/>
                  <a:gd name="connsiteY17" fmla="*/ 12093483 h 14169871"/>
                  <a:gd name="connsiteX18" fmla="*/ 6796106 w 13627074"/>
                  <a:gd name="connsiteY18" fmla="*/ 14169871 h 14169871"/>
                  <a:gd name="connsiteX19" fmla="*/ 6813537 w 13627074"/>
                  <a:gd name="connsiteY19" fmla="*/ 14168455 h 14169871"/>
                  <a:gd name="connsiteX20" fmla="*/ 6830968 w 13627074"/>
                  <a:gd name="connsiteY20" fmla="*/ 14169871 h 14169871"/>
                  <a:gd name="connsiteX21" fmla="*/ 11944100 w 13627074"/>
                  <a:gd name="connsiteY21" fmla="*/ 12093483 h 14169871"/>
                  <a:gd name="connsiteX22" fmla="*/ 13627074 w 13627074"/>
                  <a:gd name="connsiteY22" fmla="*/ 7092792 h 14169871"/>
                  <a:gd name="connsiteX23" fmla="*/ 11944100 w 13627074"/>
                  <a:gd name="connsiteY23" fmla="*/ 2107793 h 14169871"/>
                  <a:gd name="connsiteX24" fmla="*/ 6830968 w 13627074"/>
                  <a:gd name="connsiteY24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39731 w 13627074"/>
                  <a:gd name="connsiteY11" fmla="*/ 3312210 h 14169871"/>
                  <a:gd name="connsiteX12" fmla="*/ 6818395 w 13627074"/>
                  <a:gd name="connsiteY12" fmla="*/ 2940286 h 14169871"/>
                  <a:gd name="connsiteX13" fmla="*/ 6830968 w 13627074"/>
                  <a:gd name="connsiteY13" fmla="*/ 0 h 14169871"/>
                  <a:gd name="connsiteX14" fmla="*/ 6796106 w 13627074"/>
                  <a:gd name="connsiteY14" fmla="*/ 0 h 14169871"/>
                  <a:gd name="connsiteX15" fmla="*/ 1682973 w 13627074"/>
                  <a:gd name="connsiteY15" fmla="*/ 2107793 h 14169871"/>
                  <a:gd name="connsiteX16" fmla="*/ 0 w 13627074"/>
                  <a:gd name="connsiteY16" fmla="*/ 7092792 h 14169871"/>
                  <a:gd name="connsiteX17" fmla="*/ 1682973 w 13627074"/>
                  <a:gd name="connsiteY17" fmla="*/ 12093483 h 14169871"/>
                  <a:gd name="connsiteX18" fmla="*/ 6796106 w 13627074"/>
                  <a:gd name="connsiteY18" fmla="*/ 14169871 h 14169871"/>
                  <a:gd name="connsiteX19" fmla="*/ 6813537 w 13627074"/>
                  <a:gd name="connsiteY19" fmla="*/ 14168455 h 14169871"/>
                  <a:gd name="connsiteX20" fmla="*/ 6830968 w 13627074"/>
                  <a:gd name="connsiteY20" fmla="*/ 14169871 h 14169871"/>
                  <a:gd name="connsiteX21" fmla="*/ 11944100 w 13627074"/>
                  <a:gd name="connsiteY21" fmla="*/ 12093483 h 14169871"/>
                  <a:gd name="connsiteX22" fmla="*/ 13627074 w 13627074"/>
                  <a:gd name="connsiteY22" fmla="*/ 7092792 h 14169871"/>
                  <a:gd name="connsiteX23" fmla="*/ 11944100 w 13627074"/>
                  <a:gd name="connsiteY23" fmla="*/ 2107793 h 14169871"/>
                  <a:gd name="connsiteX24" fmla="*/ 6830968 w 13627074"/>
                  <a:gd name="connsiteY24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8395 w 13627074"/>
                  <a:gd name="connsiteY11" fmla="*/ 2940286 h 14169871"/>
                  <a:gd name="connsiteX12" fmla="*/ 6830968 w 13627074"/>
                  <a:gd name="connsiteY12" fmla="*/ 0 h 14169871"/>
                  <a:gd name="connsiteX13" fmla="*/ 6796106 w 13627074"/>
                  <a:gd name="connsiteY13" fmla="*/ 0 h 14169871"/>
                  <a:gd name="connsiteX14" fmla="*/ 1682973 w 13627074"/>
                  <a:gd name="connsiteY14" fmla="*/ 2107793 h 14169871"/>
                  <a:gd name="connsiteX15" fmla="*/ 0 w 13627074"/>
                  <a:gd name="connsiteY15" fmla="*/ 7092792 h 14169871"/>
                  <a:gd name="connsiteX16" fmla="*/ 1682973 w 13627074"/>
                  <a:gd name="connsiteY16" fmla="*/ 12093483 h 14169871"/>
                  <a:gd name="connsiteX17" fmla="*/ 6796106 w 13627074"/>
                  <a:gd name="connsiteY17" fmla="*/ 14169871 h 14169871"/>
                  <a:gd name="connsiteX18" fmla="*/ 6813537 w 13627074"/>
                  <a:gd name="connsiteY18" fmla="*/ 14168455 h 14169871"/>
                  <a:gd name="connsiteX19" fmla="*/ 6830968 w 13627074"/>
                  <a:gd name="connsiteY19" fmla="*/ 14169871 h 14169871"/>
                  <a:gd name="connsiteX20" fmla="*/ 11944100 w 13627074"/>
                  <a:gd name="connsiteY20" fmla="*/ 12093483 h 14169871"/>
                  <a:gd name="connsiteX21" fmla="*/ 13627074 w 13627074"/>
                  <a:gd name="connsiteY21" fmla="*/ 7092792 h 14169871"/>
                  <a:gd name="connsiteX22" fmla="*/ 11944100 w 13627074"/>
                  <a:gd name="connsiteY22" fmla="*/ 2107793 h 14169871"/>
                  <a:gd name="connsiteX23" fmla="*/ 6830968 w 13627074"/>
                  <a:gd name="connsiteY23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27824 w 13627074"/>
                  <a:gd name="connsiteY5" fmla="*/ 11044023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8395 w 13627074"/>
                  <a:gd name="connsiteY11" fmla="*/ 2940286 h 14169871"/>
                  <a:gd name="connsiteX12" fmla="*/ 6830968 w 13627074"/>
                  <a:gd name="connsiteY12" fmla="*/ 0 h 14169871"/>
                  <a:gd name="connsiteX13" fmla="*/ 6796106 w 13627074"/>
                  <a:gd name="connsiteY13" fmla="*/ 0 h 14169871"/>
                  <a:gd name="connsiteX14" fmla="*/ 1682973 w 13627074"/>
                  <a:gd name="connsiteY14" fmla="*/ 2107793 h 14169871"/>
                  <a:gd name="connsiteX15" fmla="*/ 0 w 13627074"/>
                  <a:gd name="connsiteY15" fmla="*/ 7092792 h 14169871"/>
                  <a:gd name="connsiteX16" fmla="*/ 1682973 w 13627074"/>
                  <a:gd name="connsiteY16" fmla="*/ 12093483 h 14169871"/>
                  <a:gd name="connsiteX17" fmla="*/ 6796106 w 13627074"/>
                  <a:gd name="connsiteY17" fmla="*/ 14169871 h 14169871"/>
                  <a:gd name="connsiteX18" fmla="*/ 6813537 w 13627074"/>
                  <a:gd name="connsiteY18" fmla="*/ 14168455 h 14169871"/>
                  <a:gd name="connsiteX19" fmla="*/ 6830968 w 13627074"/>
                  <a:gd name="connsiteY19" fmla="*/ 14169871 h 14169871"/>
                  <a:gd name="connsiteX20" fmla="*/ 11944100 w 13627074"/>
                  <a:gd name="connsiteY20" fmla="*/ 12093483 h 14169871"/>
                  <a:gd name="connsiteX21" fmla="*/ 13627074 w 13627074"/>
                  <a:gd name="connsiteY21" fmla="*/ 7092792 h 14169871"/>
                  <a:gd name="connsiteX22" fmla="*/ 11944100 w 13627074"/>
                  <a:gd name="connsiteY22" fmla="*/ 2107793 h 14169871"/>
                  <a:gd name="connsiteX23" fmla="*/ 6830968 w 13627074"/>
                  <a:gd name="connsiteY23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08679 w 13627074"/>
                  <a:gd name="connsiteY5" fmla="*/ 11256426 h 14169871"/>
                  <a:gd name="connsiteX6" fmla="*/ 4465619 w 13627074"/>
                  <a:gd name="connsiteY6" fmla="*/ 10172677 h 14169871"/>
                  <a:gd name="connsiteX7" fmla="*/ 3647287 w 13627074"/>
                  <a:gd name="connsiteY7" fmla="*/ 7092792 h 14169871"/>
                  <a:gd name="connsiteX8" fmla="*/ 4465619 w 13627074"/>
                  <a:gd name="connsiteY8" fmla="*/ 4017449 h 14169871"/>
                  <a:gd name="connsiteX9" fmla="*/ 6808679 w 13627074"/>
                  <a:gd name="connsiteY9" fmla="*/ 2940286 h 14169871"/>
                  <a:gd name="connsiteX10" fmla="*/ 6818395 w 13627074"/>
                  <a:gd name="connsiteY10" fmla="*/ 2940286 h 14169871"/>
                  <a:gd name="connsiteX11" fmla="*/ 6830968 w 13627074"/>
                  <a:gd name="connsiteY11" fmla="*/ 0 h 14169871"/>
                  <a:gd name="connsiteX12" fmla="*/ 6796106 w 13627074"/>
                  <a:gd name="connsiteY12" fmla="*/ 0 h 14169871"/>
                  <a:gd name="connsiteX13" fmla="*/ 1682973 w 13627074"/>
                  <a:gd name="connsiteY13" fmla="*/ 2107793 h 14169871"/>
                  <a:gd name="connsiteX14" fmla="*/ 0 w 13627074"/>
                  <a:gd name="connsiteY14" fmla="*/ 7092792 h 14169871"/>
                  <a:gd name="connsiteX15" fmla="*/ 1682973 w 13627074"/>
                  <a:gd name="connsiteY15" fmla="*/ 12093483 h 14169871"/>
                  <a:gd name="connsiteX16" fmla="*/ 6796106 w 13627074"/>
                  <a:gd name="connsiteY16" fmla="*/ 14169871 h 14169871"/>
                  <a:gd name="connsiteX17" fmla="*/ 6813537 w 13627074"/>
                  <a:gd name="connsiteY17" fmla="*/ 14168455 h 14169871"/>
                  <a:gd name="connsiteX18" fmla="*/ 6830968 w 13627074"/>
                  <a:gd name="connsiteY18" fmla="*/ 14169871 h 14169871"/>
                  <a:gd name="connsiteX19" fmla="*/ 11944100 w 13627074"/>
                  <a:gd name="connsiteY19" fmla="*/ 12093483 h 14169871"/>
                  <a:gd name="connsiteX20" fmla="*/ 13627074 w 13627074"/>
                  <a:gd name="connsiteY20" fmla="*/ 7092792 h 14169871"/>
                  <a:gd name="connsiteX21" fmla="*/ 11944100 w 13627074"/>
                  <a:gd name="connsiteY21" fmla="*/ 2107793 h 14169871"/>
                  <a:gd name="connsiteX22" fmla="*/ 6830968 w 13627074"/>
                  <a:gd name="connsiteY22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08679 w 13627074"/>
                  <a:gd name="connsiteY5" fmla="*/ 11256426 h 14169871"/>
                  <a:gd name="connsiteX6" fmla="*/ 4465619 w 13627074"/>
                  <a:gd name="connsiteY6" fmla="*/ 10172677 h 14169871"/>
                  <a:gd name="connsiteX7" fmla="*/ 3647287 w 13627074"/>
                  <a:gd name="connsiteY7" fmla="*/ 7092792 h 14169871"/>
                  <a:gd name="connsiteX8" fmla="*/ 4465619 w 13627074"/>
                  <a:gd name="connsiteY8" fmla="*/ 4017449 h 14169871"/>
                  <a:gd name="connsiteX9" fmla="*/ 6808679 w 13627074"/>
                  <a:gd name="connsiteY9" fmla="*/ 2940286 h 14169871"/>
                  <a:gd name="connsiteX10" fmla="*/ 6818395 w 13627074"/>
                  <a:gd name="connsiteY10" fmla="*/ 2940286 h 14169871"/>
                  <a:gd name="connsiteX11" fmla="*/ 6830968 w 13627074"/>
                  <a:gd name="connsiteY11" fmla="*/ 0 h 14169871"/>
                  <a:gd name="connsiteX12" fmla="*/ 6796106 w 13627074"/>
                  <a:gd name="connsiteY12" fmla="*/ 0 h 14169871"/>
                  <a:gd name="connsiteX13" fmla="*/ 1682973 w 13627074"/>
                  <a:gd name="connsiteY13" fmla="*/ 2107793 h 14169871"/>
                  <a:gd name="connsiteX14" fmla="*/ 0 w 13627074"/>
                  <a:gd name="connsiteY14" fmla="*/ 7092792 h 14169871"/>
                  <a:gd name="connsiteX15" fmla="*/ 1682973 w 13627074"/>
                  <a:gd name="connsiteY15" fmla="*/ 12093483 h 14169871"/>
                  <a:gd name="connsiteX16" fmla="*/ 6796106 w 13627074"/>
                  <a:gd name="connsiteY16" fmla="*/ 14169871 h 14169871"/>
                  <a:gd name="connsiteX17" fmla="*/ 6830968 w 13627074"/>
                  <a:gd name="connsiteY17" fmla="*/ 14169871 h 14169871"/>
                  <a:gd name="connsiteX18" fmla="*/ 11944100 w 13627074"/>
                  <a:gd name="connsiteY18" fmla="*/ 12093483 h 14169871"/>
                  <a:gd name="connsiteX19" fmla="*/ 13627074 w 13627074"/>
                  <a:gd name="connsiteY19" fmla="*/ 7092792 h 14169871"/>
                  <a:gd name="connsiteX20" fmla="*/ 11944100 w 13627074"/>
                  <a:gd name="connsiteY20" fmla="*/ 2107793 h 14169871"/>
                  <a:gd name="connsiteX21" fmla="*/ 6830968 w 13627074"/>
                  <a:gd name="connsiteY21" fmla="*/ 0 h 14169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627074" h="14169871">
                    <a:moveTo>
                      <a:pt x="6818395" y="2940286"/>
                    </a:moveTo>
                    <a:cubicBezTo>
                      <a:pt x="7834693" y="2940286"/>
                      <a:pt x="8616185" y="3298298"/>
                      <a:pt x="9161455" y="4017449"/>
                    </a:cubicBezTo>
                    <a:cubicBezTo>
                      <a:pt x="9706433" y="4735475"/>
                      <a:pt x="9979788" y="5760956"/>
                      <a:pt x="9979788" y="7092792"/>
                    </a:cubicBezTo>
                    <a:cubicBezTo>
                      <a:pt x="9979788" y="8423189"/>
                      <a:pt x="9706433" y="9450380"/>
                      <a:pt x="9161455" y="10172677"/>
                    </a:cubicBezTo>
                    <a:cubicBezTo>
                      <a:pt x="8616185" y="10895266"/>
                      <a:pt x="7834693" y="11256426"/>
                      <a:pt x="6818395" y="11256426"/>
                    </a:cubicBezTo>
                    <a:lnTo>
                      <a:pt x="6808679" y="11256426"/>
                    </a:lnTo>
                    <a:cubicBezTo>
                      <a:pt x="5792381" y="11256426"/>
                      <a:pt x="5010889" y="10895266"/>
                      <a:pt x="4465619" y="10172677"/>
                    </a:cubicBezTo>
                    <a:cubicBezTo>
                      <a:pt x="3920641" y="9450380"/>
                      <a:pt x="3647287" y="8423189"/>
                      <a:pt x="3647287" y="7092792"/>
                    </a:cubicBezTo>
                    <a:cubicBezTo>
                      <a:pt x="3647287" y="5760956"/>
                      <a:pt x="3920641" y="4735475"/>
                      <a:pt x="4465619" y="4017449"/>
                    </a:cubicBezTo>
                    <a:cubicBezTo>
                      <a:pt x="5010889" y="3298298"/>
                      <a:pt x="5792381" y="2940286"/>
                      <a:pt x="6808679" y="2940286"/>
                    </a:cubicBezTo>
                    <a:lnTo>
                      <a:pt x="6818395" y="2940286"/>
                    </a:lnTo>
                    <a:close/>
                    <a:moveTo>
                      <a:pt x="6830968" y="0"/>
                    </a:moveTo>
                    <a:lnTo>
                      <a:pt x="6796106" y="0"/>
                    </a:lnTo>
                    <a:cubicBezTo>
                      <a:pt x="4509881" y="0"/>
                      <a:pt x="2806373" y="703729"/>
                      <a:pt x="1682973" y="2107793"/>
                    </a:cubicBezTo>
                    <a:cubicBezTo>
                      <a:pt x="560991" y="3513273"/>
                      <a:pt x="0" y="5173426"/>
                      <a:pt x="0" y="7092792"/>
                    </a:cubicBezTo>
                    <a:cubicBezTo>
                      <a:pt x="0" y="9041855"/>
                      <a:pt x="560991" y="10708280"/>
                      <a:pt x="1682973" y="12093483"/>
                    </a:cubicBezTo>
                    <a:cubicBezTo>
                      <a:pt x="2806373" y="13477270"/>
                      <a:pt x="4509881" y="14169871"/>
                      <a:pt x="6796106" y="14169871"/>
                    </a:cubicBezTo>
                    <a:lnTo>
                      <a:pt x="6830968" y="14169871"/>
                    </a:lnTo>
                    <a:cubicBezTo>
                      <a:pt x="9117193" y="14169871"/>
                      <a:pt x="10820701" y="13477270"/>
                      <a:pt x="11944100" y="12093483"/>
                    </a:cubicBezTo>
                    <a:cubicBezTo>
                      <a:pt x="13066083" y="10708280"/>
                      <a:pt x="13627074" y="9041855"/>
                      <a:pt x="13627074" y="7092792"/>
                    </a:cubicBezTo>
                    <a:cubicBezTo>
                      <a:pt x="13627074" y="5173426"/>
                      <a:pt x="13066083" y="3513273"/>
                      <a:pt x="11944100" y="2107793"/>
                    </a:cubicBezTo>
                    <a:cubicBezTo>
                      <a:pt x="10820701" y="703729"/>
                      <a:pt x="9117193" y="0"/>
                      <a:pt x="6830968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7121975" y="3900607"/>
                <a:ext cx="942496" cy="1058108"/>
              </a:xfrm>
              <a:custGeom>
                <a:avLst/>
                <a:gdLst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5885068 w 12498625"/>
                  <a:gd name="connsiteY5" fmla="*/ 7872037 h 14031789"/>
                  <a:gd name="connsiteX6" fmla="*/ 4939620 w 12498625"/>
                  <a:gd name="connsiteY6" fmla="*/ 8086419 h 14031789"/>
                  <a:gd name="connsiteX7" fmla="*/ 4297230 w 12498625"/>
                  <a:gd name="connsiteY7" fmla="*/ 8344236 h 14031789"/>
                  <a:gd name="connsiteX8" fmla="*/ 3475538 w 12498625"/>
                  <a:gd name="connsiteY8" fmla="*/ 9821676 h 14031789"/>
                  <a:gd name="connsiteX9" fmla="*/ 3978498 w 12498625"/>
                  <a:gd name="connsiteY9" fmla="*/ 11108600 h 14031789"/>
                  <a:gd name="connsiteX10" fmla="*/ 5197475 w 12498625"/>
                  <a:gd name="connsiteY10" fmla="*/ 11504818 h 14031789"/>
                  <a:gd name="connsiteX11" fmla="*/ 5885066 w 12498625"/>
                  <a:gd name="connsiteY11" fmla="*/ 11401776 h 14031789"/>
                  <a:gd name="connsiteX12" fmla="*/ 5885066 w 12498625"/>
                  <a:gd name="connsiteY12" fmla="*/ 11401265 h 14031789"/>
                  <a:gd name="connsiteX13" fmla="*/ 6292213 w 12498625"/>
                  <a:gd name="connsiteY13" fmla="*/ 11340224 h 14031789"/>
                  <a:gd name="connsiteX14" fmla="*/ 7295899 w 12498625"/>
                  <a:gd name="connsiteY14" fmla="*/ 10847311 h 14031789"/>
                  <a:gd name="connsiteX15" fmla="*/ 8292777 w 12498625"/>
                  <a:gd name="connsiteY15" fmla="*/ 8443110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4939620 w 12498625"/>
                  <a:gd name="connsiteY5" fmla="*/ 8086419 h 14031789"/>
                  <a:gd name="connsiteX6" fmla="*/ 4297230 w 12498625"/>
                  <a:gd name="connsiteY6" fmla="*/ 8344236 h 14031789"/>
                  <a:gd name="connsiteX7" fmla="*/ 3475538 w 12498625"/>
                  <a:gd name="connsiteY7" fmla="*/ 9821676 h 14031789"/>
                  <a:gd name="connsiteX8" fmla="*/ 3978498 w 12498625"/>
                  <a:gd name="connsiteY8" fmla="*/ 11108600 h 14031789"/>
                  <a:gd name="connsiteX9" fmla="*/ 5197475 w 12498625"/>
                  <a:gd name="connsiteY9" fmla="*/ 11504818 h 14031789"/>
                  <a:gd name="connsiteX10" fmla="*/ 5885066 w 12498625"/>
                  <a:gd name="connsiteY10" fmla="*/ 11401776 h 14031789"/>
                  <a:gd name="connsiteX11" fmla="*/ 5885066 w 12498625"/>
                  <a:gd name="connsiteY11" fmla="*/ 11401265 h 14031789"/>
                  <a:gd name="connsiteX12" fmla="*/ 6292213 w 12498625"/>
                  <a:gd name="connsiteY12" fmla="*/ 11340224 h 14031789"/>
                  <a:gd name="connsiteX13" fmla="*/ 7295899 w 12498625"/>
                  <a:gd name="connsiteY13" fmla="*/ 10847311 h 14031789"/>
                  <a:gd name="connsiteX14" fmla="*/ 8292777 w 12498625"/>
                  <a:gd name="connsiteY14" fmla="*/ 8443110 h 14031789"/>
                  <a:gd name="connsiteX15" fmla="*/ 8292777 w 12498625"/>
                  <a:gd name="connsiteY15" fmla="*/ 7149763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53" fmla="*/ 6160617 w 12498625"/>
                  <a:gd name="connsiteY5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4939620 w 12498625"/>
                  <a:gd name="connsiteY4" fmla="*/ 8086419 h 14031789"/>
                  <a:gd name="connsiteX5" fmla="*/ 4297230 w 12498625"/>
                  <a:gd name="connsiteY5" fmla="*/ 8344236 h 14031789"/>
                  <a:gd name="connsiteX6" fmla="*/ 3475538 w 12498625"/>
                  <a:gd name="connsiteY6" fmla="*/ 9821676 h 14031789"/>
                  <a:gd name="connsiteX7" fmla="*/ 3978498 w 12498625"/>
                  <a:gd name="connsiteY7" fmla="*/ 11108600 h 14031789"/>
                  <a:gd name="connsiteX8" fmla="*/ 5197475 w 12498625"/>
                  <a:gd name="connsiteY8" fmla="*/ 11504818 h 14031789"/>
                  <a:gd name="connsiteX9" fmla="*/ 5885066 w 12498625"/>
                  <a:gd name="connsiteY9" fmla="*/ 11401776 h 14031789"/>
                  <a:gd name="connsiteX10" fmla="*/ 5885066 w 12498625"/>
                  <a:gd name="connsiteY10" fmla="*/ 11401265 h 14031789"/>
                  <a:gd name="connsiteX11" fmla="*/ 6292213 w 12498625"/>
                  <a:gd name="connsiteY11" fmla="*/ 11340224 h 14031789"/>
                  <a:gd name="connsiteX12" fmla="*/ 7295899 w 12498625"/>
                  <a:gd name="connsiteY12" fmla="*/ 10847311 h 14031789"/>
                  <a:gd name="connsiteX13" fmla="*/ 8292777 w 12498625"/>
                  <a:gd name="connsiteY13" fmla="*/ 8443110 h 14031789"/>
                  <a:gd name="connsiteX14" fmla="*/ 8292777 w 12498625"/>
                  <a:gd name="connsiteY14" fmla="*/ 7149763 h 14031789"/>
                  <a:gd name="connsiteX15" fmla="*/ 6160617 w 12498625"/>
                  <a:gd name="connsiteY15" fmla="*/ 0 h 14031789"/>
                  <a:gd name="connsiteX16" fmla="*/ 10054240 w 12498625"/>
                  <a:gd name="connsiteY16" fmla="*/ 865770 h 14031789"/>
                  <a:gd name="connsiteX17" fmla="*/ 11756309 w 12498625"/>
                  <a:gd name="connsiteY17" fmla="*/ 4136011 h 14031789"/>
                  <a:gd name="connsiteX18" fmla="*/ 11756309 w 12498625"/>
                  <a:gd name="connsiteY18" fmla="*/ 10236050 h 14031789"/>
                  <a:gd name="connsiteX19" fmla="*/ 11779725 w 12498625"/>
                  <a:gd name="connsiteY19" fmla="*/ 11772772 h 14031789"/>
                  <a:gd name="connsiteX20" fmla="*/ 11986917 w 12498625"/>
                  <a:gd name="connsiteY20" fmla="*/ 12699942 h 14031789"/>
                  <a:gd name="connsiteX21" fmla="*/ 12498625 w 12498625"/>
                  <a:gd name="connsiteY21" fmla="*/ 13103836 h 14031789"/>
                  <a:gd name="connsiteX22" fmla="*/ 12498625 w 12498625"/>
                  <a:gd name="connsiteY22" fmla="*/ 13615979 h 14031789"/>
                  <a:gd name="connsiteX23" fmla="*/ 8719744 w 12498625"/>
                  <a:gd name="connsiteY23" fmla="*/ 13615979 h 14031789"/>
                  <a:gd name="connsiteX24" fmla="*/ 8499991 w 12498625"/>
                  <a:gd name="connsiteY24" fmla="*/ 12858773 h 14031789"/>
                  <a:gd name="connsiteX25" fmla="*/ 8402665 w 12498625"/>
                  <a:gd name="connsiteY25" fmla="*/ 12054134 h 14031789"/>
                  <a:gd name="connsiteX26" fmla="*/ 6735112 w 12498625"/>
                  <a:gd name="connsiteY26" fmla="*/ 13383467 h 14031789"/>
                  <a:gd name="connsiteX27" fmla="*/ 5885068 w 12498625"/>
                  <a:gd name="connsiteY27" fmla="*/ 13727062 h 14031789"/>
                  <a:gd name="connsiteX28" fmla="*/ 5885068 w 12498625"/>
                  <a:gd name="connsiteY28" fmla="*/ 13727816 h 14031789"/>
                  <a:gd name="connsiteX29" fmla="*/ 5532917 w 12498625"/>
                  <a:gd name="connsiteY29" fmla="*/ 13870063 h 14031789"/>
                  <a:gd name="connsiteX30" fmla="*/ 4182695 w 12498625"/>
                  <a:gd name="connsiteY30" fmla="*/ 14031789 h 14031789"/>
                  <a:gd name="connsiteX31" fmla="*/ 1183266 w 12498625"/>
                  <a:gd name="connsiteY31" fmla="*/ 13000838 h 14031789"/>
                  <a:gd name="connsiteX32" fmla="*/ 0 w 12498625"/>
                  <a:gd name="connsiteY32" fmla="*/ 10077918 h 14031789"/>
                  <a:gd name="connsiteX33" fmla="*/ 1904433 w 12498625"/>
                  <a:gd name="connsiteY33" fmla="*/ 6527711 h 14031789"/>
                  <a:gd name="connsiteX34" fmla="*/ 4977536 w 12498625"/>
                  <a:gd name="connsiteY34" fmla="*/ 5672723 h 14031789"/>
                  <a:gd name="connsiteX35" fmla="*/ 5885068 w 12498625"/>
                  <a:gd name="connsiteY35" fmla="*/ 5561293 h 14031789"/>
                  <a:gd name="connsiteX36" fmla="*/ 5885068 w 12498625"/>
                  <a:gd name="connsiteY36" fmla="*/ 5561312 h 14031789"/>
                  <a:gd name="connsiteX37" fmla="*/ 6168595 w 12498625"/>
                  <a:gd name="connsiteY37" fmla="*/ 5526496 h 14031789"/>
                  <a:gd name="connsiteX38" fmla="*/ 7556192 w 12498625"/>
                  <a:gd name="connsiteY38" fmla="*/ 5221720 h 14031789"/>
                  <a:gd name="connsiteX39" fmla="*/ 8305339 w 12498625"/>
                  <a:gd name="connsiteY39" fmla="*/ 4233420 h 14031789"/>
                  <a:gd name="connsiteX40" fmla="*/ 7730552 w 12498625"/>
                  <a:gd name="connsiteY40" fmla="*/ 3105157 h 14031789"/>
                  <a:gd name="connsiteX41" fmla="*/ 6044460 w 12498625"/>
                  <a:gd name="connsiteY41" fmla="*/ 2793814 h 14031789"/>
                  <a:gd name="connsiteX42" fmla="*/ 5885066 w 12498625"/>
                  <a:gd name="connsiteY42" fmla="*/ 2816575 h 14031789"/>
                  <a:gd name="connsiteX43" fmla="*/ 5885066 w 12498625"/>
                  <a:gd name="connsiteY43" fmla="*/ 2813733 h 14031789"/>
                  <a:gd name="connsiteX44" fmla="*/ 4978272 w 12498625"/>
                  <a:gd name="connsiteY44" fmla="*/ 2943119 h 14031789"/>
                  <a:gd name="connsiteX45" fmla="*/ 4276048 w 12498625"/>
                  <a:gd name="connsiteY45" fmla="*/ 3400264 h 14031789"/>
                  <a:gd name="connsiteX46" fmla="*/ 3781314 w 12498625"/>
                  <a:gd name="connsiteY46" fmla="*/ 4618539 h 14031789"/>
                  <a:gd name="connsiteX47" fmla="*/ 428523 w 12498625"/>
                  <a:gd name="connsiteY47" fmla="*/ 4618539 h 14031789"/>
                  <a:gd name="connsiteX48" fmla="*/ 1408527 w 12498625"/>
                  <a:gd name="connsiteY48" fmla="*/ 1753337 h 14031789"/>
                  <a:gd name="connsiteX49" fmla="*/ 4600602 w 12498625"/>
                  <a:gd name="connsiteY49" fmla="*/ 109242 h 14031789"/>
                  <a:gd name="connsiteX50" fmla="*/ 5885066 w 12498625"/>
                  <a:gd name="connsiteY50" fmla="*/ 19044 h 14031789"/>
                  <a:gd name="connsiteX51" fmla="*/ 5885066 w 12498625"/>
                  <a:gd name="connsiteY51" fmla="*/ 19365 h 14031789"/>
                  <a:gd name="connsiteX52" fmla="*/ 6160617 w 12498625"/>
                  <a:gd name="connsiteY5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6168595 w 12498625"/>
                  <a:gd name="connsiteY35" fmla="*/ 5526496 h 14031789"/>
                  <a:gd name="connsiteX36" fmla="*/ 7556192 w 12498625"/>
                  <a:gd name="connsiteY36" fmla="*/ 5221720 h 14031789"/>
                  <a:gd name="connsiteX37" fmla="*/ 8305339 w 12498625"/>
                  <a:gd name="connsiteY37" fmla="*/ 4233420 h 14031789"/>
                  <a:gd name="connsiteX38" fmla="*/ 7730552 w 12498625"/>
                  <a:gd name="connsiteY38" fmla="*/ 3105157 h 14031789"/>
                  <a:gd name="connsiteX39" fmla="*/ 6044460 w 12498625"/>
                  <a:gd name="connsiteY39" fmla="*/ 2793814 h 14031789"/>
                  <a:gd name="connsiteX40" fmla="*/ 5885066 w 12498625"/>
                  <a:gd name="connsiteY40" fmla="*/ 2816575 h 14031789"/>
                  <a:gd name="connsiteX41" fmla="*/ 5885066 w 12498625"/>
                  <a:gd name="connsiteY41" fmla="*/ 2813733 h 14031789"/>
                  <a:gd name="connsiteX42" fmla="*/ 4978272 w 12498625"/>
                  <a:gd name="connsiteY42" fmla="*/ 2943119 h 14031789"/>
                  <a:gd name="connsiteX43" fmla="*/ 4276048 w 12498625"/>
                  <a:gd name="connsiteY43" fmla="*/ 3400264 h 14031789"/>
                  <a:gd name="connsiteX44" fmla="*/ 3781314 w 12498625"/>
                  <a:gd name="connsiteY44" fmla="*/ 4618539 h 14031789"/>
                  <a:gd name="connsiteX45" fmla="*/ 428523 w 12498625"/>
                  <a:gd name="connsiteY45" fmla="*/ 4618539 h 14031789"/>
                  <a:gd name="connsiteX46" fmla="*/ 1408527 w 12498625"/>
                  <a:gd name="connsiteY46" fmla="*/ 1753337 h 14031789"/>
                  <a:gd name="connsiteX47" fmla="*/ 4600602 w 12498625"/>
                  <a:gd name="connsiteY47" fmla="*/ 109242 h 14031789"/>
                  <a:gd name="connsiteX48" fmla="*/ 5885066 w 12498625"/>
                  <a:gd name="connsiteY48" fmla="*/ 19044 h 14031789"/>
                  <a:gd name="connsiteX49" fmla="*/ 5885066 w 12498625"/>
                  <a:gd name="connsiteY49" fmla="*/ 19365 h 14031789"/>
                  <a:gd name="connsiteX50" fmla="*/ 6160617 w 12498625"/>
                  <a:gd name="connsiteY50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5885066 w 12498625"/>
                  <a:gd name="connsiteY40" fmla="*/ 2813733 h 14031789"/>
                  <a:gd name="connsiteX41" fmla="*/ 4978272 w 12498625"/>
                  <a:gd name="connsiteY41" fmla="*/ 2943119 h 14031789"/>
                  <a:gd name="connsiteX42" fmla="*/ 4276048 w 12498625"/>
                  <a:gd name="connsiteY42" fmla="*/ 3400264 h 14031789"/>
                  <a:gd name="connsiteX43" fmla="*/ 3781314 w 12498625"/>
                  <a:gd name="connsiteY43" fmla="*/ 4618539 h 14031789"/>
                  <a:gd name="connsiteX44" fmla="*/ 428523 w 12498625"/>
                  <a:gd name="connsiteY44" fmla="*/ 4618539 h 14031789"/>
                  <a:gd name="connsiteX45" fmla="*/ 1408527 w 12498625"/>
                  <a:gd name="connsiteY45" fmla="*/ 1753337 h 14031789"/>
                  <a:gd name="connsiteX46" fmla="*/ 4600602 w 12498625"/>
                  <a:gd name="connsiteY46" fmla="*/ 109242 h 14031789"/>
                  <a:gd name="connsiteX47" fmla="*/ 5885066 w 12498625"/>
                  <a:gd name="connsiteY47" fmla="*/ 19044 h 14031789"/>
                  <a:gd name="connsiteX48" fmla="*/ 5885066 w 12498625"/>
                  <a:gd name="connsiteY48" fmla="*/ 19365 h 14031789"/>
                  <a:gd name="connsiteX49" fmla="*/ 6160617 w 12498625"/>
                  <a:gd name="connsiteY49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4978272 w 12498625"/>
                  <a:gd name="connsiteY40" fmla="*/ 2943119 h 14031789"/>
                  <a:gd name="connsiteX41" fmla="*/ 4276048 w 12498625"/>
                  <a:gd name="connsiteY41" fmla="*/ 3400264 h 14031789"/>
                  <a:gd name="connsiteX42" fmla="*/ 3781314 w 12498625"/>
                  <a:gd name="connsiteY42" fmla="*/ 4618539 h 14031789"/>
                  <a:gd name="connsiteX43" fmla="*/ 428523 w 12498625"/>
                  <a:gd name="connsiteY43" fmla="*/ 4618539 h 14031789"/>
                  <a:gd name="connsiteX44" fmla="*/ 1408527 w 12498625"/>
                  <a:gd name="connsiteY44" fmla="*/ 1753337 h 14031789"/>
                  <a:gd name="connsiteX45" fmla="*/ 4600602 w 12498625"/>
                  <a:gd name="connsiteY45" fmla="*/ 109242 h 14031789"/>
                  <a:gd name="connsiteX46" fmla="*/ 5885066 w 12498625"/>
                  <a:gd name="connsiteY46" fmla="*/ 19044 h 14031789"/>
                  <a:gd name="connsiteX47" fmla="*/ 5885066 w 12498625"/>
                  <a:gd name="connsiteY47" fmla="*/ 19365 h 14031789"/>
                  <a:gd name="connsiteX48" fmla="*/ 6160617 w 12498625"/>
                  <a:gd name="connsiteY48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6160617 w 12498625"/>
                  <a:gd name="connsiteY46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6292213 w 12498625"/>
                  <a:gd name="connsiteY9" fmla="*/ 11340224 h 14031789"/>
                  <a:gd name="connsiteX10" fmla="*/ 7295899 w 12498625"/>
                  <a:gd name="connsiteY10" fmla="*/ 10847311 h 14031789"/>
                  <a:gd name="connsiteX11" fmla="*/ 8292777 w 12498625"/>
                  <a:gd name="connsiteY11" fmla="*/ 8443110 h 14031789"/>
                  <a:gd name="connsiteX12" fmla="*/ 8292777 w 12498625"/>
                  <a:gd name="connsiteY12" fmla="*/ 7149763 h 14031789"/>
                  <a:gd name="connsiteX13" fmla="*/ 6160617 w 12498625"/>
                  <a:gd name="connsiteY13" fmla="*/ 0 h 14031789"/>
                  <a:gd name="connsiteX14" fmla="*/ 10054240 w 12498625"/>
                  <a:gd name="connsiteY14" fmla="*/ 865770 h 14031789"/>
                  <a:gd name="connsiteX15" fmla="*/ 11756309 w 12498625"/>
                  <a:gd name="connsiteY15" fmla="*/ 4136011 h 14031789"/>
                  <a:gd name="connsiteX16" fmla="*/ 11756309 w 12498625"/>
                  <a:gd name="connsiteY16" fmla="*/ 10236050 h 14031789"/>
                  <a:gd name="connsiteX17" fmla="*/ 11779725 w 12498625"/>
                  <a:gd name="connsiteY17" fmla="*/ 11772772 h 14031789"/>
                  <a:gd name="connsiteX18" fmla="*/ 11986917 w 12498625"/>
                  <a:gd name="connsiteY18" fmla="*/ 12699942 h 14031789"/>
                  <a:gd name="connsiteX19" fmla="*/ 12498625 w 12498625"/>
                  <a:gd name="connsiteY19" fmla="*/ 13103836 h 14031789"/>
                  <a:gd name="connsiteX20" fmla="*/ 12498625 w 12498625"/>
                  <a:gd name="connsiteY20" fmla="*/ 13615979 h 14031789"/>
                  <a:gd name="connsiteX21" fmla="*/ 8719744 w 12498625"/>
                  <a:gd name="connsiteY21" fmla="*/ 13615979 h 14031789"/>
                  <a:gd name="connsiteX22" fmla="*/ 8499991 w 12498625"/>
                  <a:gd name="connsiteY22" fmla="*/ 12858773 h 14031789"/>
                  <a:gd name="connsiteX23" fmla="*/ 8402665 w 12498625"/>
                  <a:gd name="connsiteY23" fmla="*/ 12054134 h 14031789"/>
                  <a:gd name="connsiteX24" fmla="*/ 6735112 w 12498625"/>
                  <a:gd name="connsiteY24" fmla="*/ 13383467 h 14031789"/>
                  <a:gd name="connsiteX25" fmla="*/ 5885068 w 12498625"/>
                  <a:gd name="connsiteY25" fmla="*/ 13727062 h 14031789"/>
                  <a:gd name="connsiteX26" fmla="*/ 5885068 w 12498625"/>
                  <a:gd name="connsiteY26" fmla="*/ 13727816 h 14031789"/>
                  <a:gd name="connsiteX27" fmla="*/ 5532917 w 12498625"/>
                  <a:gd name="connsiteY27" fmla="*/ 13870063 h 14031789"/>
                  <a:gd name="connsiteX28" fmla="*/ 4182695 w 12498625"/>
                  <a:gd name="connsiteY28" fmla="*/ 14031789 h 14031789"/>
                  <a:gd name="connsiteX29" fmla="*/ 1183266 w 12498625"/>
                  <a:gd name="connsiteY29" fmla="*/ 13000838 h 14031789"/>
                  <a:gd name="connsiteX30" fmla="*/ 0 w 12498625"/>
                  <a:gd name="connsiteY30" fmla="*/ 10077918 h 14031789"/>
                  <a:gd name="connsiteX31" fmla="*/ 1904433 w 12498625"/>
                  <a:gd name="connsiteY31" fmla="*/ 6527711 h 14031789"/>
                  <a:gd name="connsiteX32" fmla="*/ 4977536 w 12498625"/>
                  <a:gd name="connsiteY32" fmla="*/ 5672723 h 14031789"/>
                  <a:gd name="connsiteX33" fmla="*/ 6168595 w 12498625"/>
                  <a:gd name="connsiteY33" fmla="*/ 5526496 h 14031789"/>
                  <a:gd name="connsiteX34" fmla="*/ 7556192 w 12498625"/>
                  <a:gd name="connsiteY34" fmla="*/ 5221720 h 14031789"/>
                  <a:gd name="connsiteX35" fmla="*/ 8305339 w 12498625"/>
                  <a:gd name="connsiteY35" fmla="*/ 4233420 h 14031789"/>
                  <a:gd name="connsiteX36" fmla="*/ 7730552 w 12498625"/>
                  <a:gd name="connsiteY36" fmla="*/ 3105157 h 14031789"/>
                  <a:gd name="connsiteX37" fmla="*/ 6044460 w 12498625"/>
                  <a:gd name="connsiteY37" fmla="*/ 2793814 h 14031789"/>
                  <a:gd name="connsiteX38" fmla="*/ 4978272 w 12498625"/>
                  <a:gd name="connsiteY38" fmla="*/ 2943119 h 14031789"/>
                  <a:gd name="connsiteX39" fmla="*/ 4276048 w 12498625"/>
                  <a:gd name="connsiteY39" fmla="*/ 3400264 h 14031789"/>
                  <a:gd name="connsiteX40" fmla="*/ 3781314 w 12498625"/>
                  <a:gd name="connsiteY40" fmla="*/ 4618539 h 14031789"/>
                  <a:gd name="connsiteX41" fmla="*/ 428523 w 12498625"/>
                  <a:gd name="connsiteY41" fmla="*/ 4618539 h 14031789"/>
                  <a:gd name="connsiteX42" fmla="*/ 1408527 w 12498625"/>
                  <a:gd name="connsiteY42" fmla="*/ 1753337 h 14031789"/>
                  <a:gd name="connsiteX43" fmla="*/ 4600602 w 12498625"/>
                  <a:gd name="connsiteY43" fmla="*/ 109242 h 14031789"/>
                  <a:gd name="connsiteX44" fmla="*/ 6160617 w 12498625"/>
                  <a:gd name="connsiteY44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532917 w 12498625"/>
                  <a:gd name="connsiteY25" fmla="*/ 13870063 h 14031789"/>
                  <a:gd name="connsiteX26" fmla="*/ 4182695 w 12498625"/>
                  <a:gd name="connsiteY26" fmla="*/ 14031789 h 14031789"/>
                  <a:gd name="connsiteX27" fmla="*/ 1183266 w 12498625"/>
                  <a:gd name="connsiteY27" fmla="*/ 13000838 h 14031789"/>
                  <a:gd name="connsiteX28" fmla="*/ 0 w 12498625"/>
                  <a:gd name="connsiteY28" fmla="*/ 10077918 h 14031789"/>
                  <a:gd name="connsiteX29" fmla="*/ 1904433 w 12498625"/>
                  <a:gd name="connsiteY29" fmla="*/ 6527711 h 14031789"/>
                  <a:gd name="connsiteX30" fmla="*/ 4977536 w 12498625"/>
                  <a:gd name="connsiteY30" fmla="*/ 5672723 h 14031789"/>
                  <a:gd name="connsiteX31" fmla="*/ 6168595 w 12498625"/>
                  <a:gd name="connsiteY31" fmla="*/ 5526496 h 14031789"/>
                  <a:gd name="connsiteX32" fmla="*/ 7556192 w 12498625"/>
                  <a:gd name="connsiteY32" fmla="*/ 5221720 h 14031789"/>
                  <a:gd name="connsiteX33" fmla="*/ 8305339 w 12498625"/>
                  <a:gd name="connsiteY33" fmla="*/ 4233420 h 14031789"/>
                  <a:gd name="connsiteX34" fmla="*/ 7730552 w 12498625"/>
                  <a:gd name="connsiteY34" fmla="*/ 3105157 h 14031789"/>
                  <a:gd name="connsiteX35" fmla="*/ 6044460 w 12498625"/>
                  <a:gd name="connsiteY35" fmla="*/ 2793814 h 14031789"/>
                  <a:gd name="connsiteX36" fmla="*/ 4978272 w 12498625"/>
                  <a:gd name="connsiteY36" fmla="*/ 2943119 h 14031789"/>
                  <a:gd name="connsiteX37" fmla="*/ 4276048 w 12498625"/>
                  <a:gd name="connsiteY37" fmla="*/ 3400264 h 14031789"/>
                  <a:gd name="connsiteX38" fmla="*/ 3781314 w 12498625"/>
                  <a:gd name="connsiteY38" fmla="*/ 4618539 h 14031789"/>
                  <a:gd name="connsiteX39" fmla="*/ 428523 w 12498625"/>
                  <a:gd name="connsiteY39" fmla="*/ 4618539 h 14031789"/>
                  <a:gd name="connsiteX40" fmla="*/ 1408527 w 12498625"/>
                  <a:gd name="connsiteY40" fmla="*/ 1753337 h 14031789"/>
                  <a:gd name="connsiteX41" fmla="*/ 4600602 w 12498625"/>
                  <a:gd name="connsiteY41" fmla="*/ 109242 h 14031789"/>
                  <a:gd name="connsiteX42" fmla="*/ 6160617 w 12498625"/>
                  <a:gd name="connsiteY4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498625" h="14031789">
                    <a:moveTo>
                      <a:pt x="8292777" y="7149763"/>
                    </a:moveTo>
                    <a:cubicBezTo>
                      <a:pt x="8069608" y="7286576"/>
                      <a:pt x="7845293" y="7399684"/>
                      <a:pt x="7619271" y="7484520"/>
                    </a:cubicBezTo>
                    <a:cubicBezTo>
                      <a:pt x="7392933" y="7571065"/>
                      <a:pt x="7082146" y="7649626"/>
                      <a:pt x="6686303" y="7721890"/>
                    </a:cubicBezTo>
                    <a:cubicBezTo>
                      <a:pt x="6104075" y="7843400"/>
                      <a:pt x="5512323" y="7942684"/>
                      <a:pt x="4939620" y="8086419"/>
                    </a:cubicBezTo>
                    <a:cubicBezTo>
                      <a:pt x="4673309" y="8165550"/>
                      <a:pt x="4459172" y="8251542"/>
                      <a:pt x="4297230" y="8344236"/>
                    </a:cubicBezTo>
                    <a:cubicBezTo>
                      <a:pt x="3748866" y="8661614"/>
                      <a:pt x="3475538" y="9153810"/>
                      <a:pt x="3475538" y="9821676"/>
                    </a:cubicBezTo>
                    <a:cubicBezTo>
                      <a:pt x="3475538" y="10415586"/>
                      <a:pt x="3643776" y="10844643"/>
                      <a:pt x="3978498" y="11108600"/>
                    </a:cubicBezTo>
                    <a:cubicBezTo>
                      <a:pt x="4311511" y="11374267"/>
                      <a:pt x="4719928" y="11504818"/>
                      <a:pt x="5197475" y="11504818"/>
                    </a:cubicBezTo>
                    <a:cubicBezTo>
                      <a:pt x="5560007" y="11499959"/>
                      <a:pt x="5932063" y="11440333"/>
                      <a:pt x="6292213" y="11340224"/>
                    </a:cubicBezTo>
                    <a:cubicBezTo>
                      <a:pt x="6641786" y="11230783"/>
                      <a:pt x="6976259" y="11066531"/>
                      <a:pt x="7295899" y="10847311"/>
                    </a:cubicBezTo>
                    <a:cubicBezTo>
                      <a:pt x="7936327" y="10407431"/>
                      <a:pt x="8267384" y="9605941"/>
                      <a:pt x="8292777" y="8443110"/>
                    </a:cubicBezTo>
                    <a:lnTo>
                      <a:pt x="8292777" y="7149763"/>
                    </a:lnTo>
                    <a:close/>
                    <a:moveTo>
                      <a:pt x="6160617" y="0"/>
                    </a:moveTo>
                    <a:cubicBezTo>
                      <a:pt x="7620686" y="0"/>
                      <a:pt x="8918935" y="287638"/>
                      <a:pt x="10054240" y="865770"/>
                    </a:cubicBezTo>
                    <a:cubicBezTo>
                      <a:pt x="11188107" y="1442755"/>
                      <a:pt x="11756309" y="2533030"/>
                      <a:pt x="11756309" y="4136011"/>
                    </a:cubicBezTo>
                    <a:lnTo>
                      <a:pt x="11756309" y="10236050"/>
                    </a:lnTo>
                    <a:cubicBezTo>
                      <a:pt x="11756309" y="10658791"/>
                      <a:pt x="11762332" y="11172643"/>
                      <a:pt x="11779725" y="11772772"/>
                    </a:cubicBezTo>
                    <a:cubicBezTo>
                      <a:pt x="11803411" y="12228642"/>
                      <a:pt x="11872197" y="12537984"/>
                      <a:pt x="11986917" y="12699942"/>
                    </a:cubicBezTo>
                    <a:cubicBezTo>
                      <a:pt x="12101658" y="12863339"/>
                      <a:pt x="12270895" y="12998735"/>
                      <a:pt x="12498625" y="13103836"/>
                    </a:cubicBezTo>
                    <a:lnTo>
                      <a:pt x="12498625" y="13615979"/>
                    </a:lnTo>
                    <a:lnTo>
                      <a:pt x="8719744" y="13615979"/>
                    </a:lnTo>
                    <a:cubicBezTo>
                      <a:pt x="8614440" y="13347481"/>
                      <a:pt x="8540800" y="13095851"/>
                      <a:pt x="8499991" y="12858773"/>
                    </a:cubicBezTo>
                    <a:cubicBezTo>
                      <a:pt x="8459182" y="12623112"/>
                      <a:pt x="8426058" y="12355761"/>
                      <a:pt x="8402665" y="12054134"/>
                    </a:cubicBezTo>
                    <a:cubicBezTo>
                      <a:pt x="7920350" y="12574262"/>
                      <a:pt x="7364686" y="13017290"/>
                      <a:pt x="6735112" y="13383467"/>
                    </a:cubicBezTo>
                    <a:cubicBezTo>
                      <a:pt x="6341524" y="13590910"/>
                      <a:pt x="5928887" y="13755489"/>
                      <a:pt x="5532917" y="13870063"/>
                    </a:cubicBezTo>
                    <a:cubicBezTo>
                      <a:pt x="5107363" y="13977940"/>
                      <a:pt x="4657229" y="14031789"/>
                      <a:pt x="4182695" y="14031789"/>
                    </a:cubicBezTo>
                    <a:cubicBezTo>
                      <a:pt x="2972579" y="14031789"/>
                      <a:pt x="1973249" y="13687554"/>
                      <a:pt x="1183266" y="13000838"/>
                    </a:cubicBezTo>
                    <a:cubicBezTo>
                      <a:pt x="392720" y="12314099"/>
                      <a:pt x="0" y="11339695"/>
                      <a:pt x="0" y="10077918"/>
                    </a:cubicBezTo>
                    <a:cubicBezTo>
                      <a:pt x="0" y="8443363"/>
                      <a:pt x="634901" y="7258424"/>
                      <a:pt x="1904433" y="6527711"/>
                    </a:cubicBezTo>
                    <a:cubicBezTo>
                      <a:pt x="2600436" y="6128345"/>
                      <a:pt x="3624616" y="5844121"/>
                      <a:pt x="4977536" y="5672723"/>
                    </a:cubicBezTo>
                    <a:lnTo>
                      <a:pt x="6168595" y="5526496"/>
                    </a:lnTo>
                    <a:cubicBezTo>
                      <a:pt x="6815315" y="5444786"/>
                      <a:pt x="7278214" y="5344251"/>
                      <a:pt x="7556192" y="5221720"/>
                    </a:cubicBezTo>
                    <a:cubicBezTo>
                      <a:pt x="8055631" y="5009495"/>
                      <a:pt x="8305339" y="4681283"/>
                      <a:pt x="8305339" y="4233420"/>
                    </a:cubicBezTo>
                    <a:cubicBezTo>
                      <a:pt x="8305339" y="3688124"/>
                      <a:pt x="8113833" y="3312524"/>
                      <a:pt x="7730552" y="3105157"/>
                    </a:cubicBezTo>
                    <a:cubicBezTo>
                      <a:pt x="7347293" y="2896057"/>
                      <a:pt x="6785337" y="2793814"/>
                      <a:pt x="6044460" y="2793814"/>
                    </a:cubicBezTo>
                    <a:cubicBezTo>
                      <a:pt x="5693826" y="2795957"/>
                      <a:pt x="5314618" y="2831439"/>
                      <a:pt x="4978272" y="2943119"/>
                    </a:cubicBezTo>
                    <a:cubicBezTo>
                      <a:pt x="4683613" y="3044619"/>
                      <a:pt x="4449598" y="3196927"/>
                      <a:pt x="4276048" y="3400264"/>
                    </a:cubicBezTo>
                    <a:cubicBezTo>
                      <a:pt x="4029400" y="3701619"/>
                      <a:pt x="3864392" y="4106857"/>
                      <a:pt x="3781314" y="4618539"/>
                    </a:cubicBezTo>
                    <a:lnTo>
                      <a:pt x="428523" y="4618539"/>
                    </a:lnTo>
                    <a:cubicBezTo>
                      <a:pt x="502182" y="3456778"/>
                      <a:pt x="829030" y="2502176"/>
                      <a:pt x="1408527" y="1753337"/>
                    </a:cubicBezTo>
                    <a:cubicBezTo>
                      <a:pt x="2101154" y="876236"/>
                      <a:pt x="3164685" y="328354"/>
                      <a:pt x="4600602" y="109242"/>
                    </a:cubicBezTo>
                    <a:cubicBezTo>
                      <a:pt x="5126957" y="28378"/>
                      <a:pt x="5634262" y="7839"/>
                      <a:pt x="6160617" y="0"/>
                    </a:cubicBezTo>
                    <a:close/>
                  </a:path>
                </a:pathLst>
              </a:custGeom>
              <a:solidFill>
                <a:srgbClr val="25215D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647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E0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" y="762493"/>
            <a:ext cx="12192000" cy="5334386"/>
            <a:chOff x="-508470" y="540021"/>
            <a:chExt cx="13208941" cy="5779330"/>
          </a:xfrm>
        </p:grpSpPr>
        <p:sp>
          <p:nvSpPr>
            <p:cNvPr id="17" name="Rectangle 16"/>
            <p:cNvSpPr/>
            <p:nvPr/>
          </p:nvSpPr>
          <p:spPr>
            <a:xfrm>
              <a:off x="-508470" y="540021"/>
              <a:ext cx="13208941" cy="5779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847646" y="1899285"/>
              <a:ext cx="10496709" cy="3059430"/>
              <a:chOff x="847646" y="1899285"/>
              <a:chExt cx="10496709" cy="3059430"/>
            </a:xfrm>
          </p:grpSpPr>
          <p:sp>
            <p:nvSpPr>
              <p:cNvPr id="19" name="Shape 6"/>
              <p:cNvSpPr/>
              <p:nvPr/>
            </p:nvSpPr>
            <p:spPr>
              <a:xfrm>
                <a:off x="4893376" y="1899285"/>
                <a:ext cx="1311954" cy="1356116"/>
              </a:xfrm>
              <a:custGeom>
                <a:avLst/>
                <a:gdLst/>
                <a:ahLst/>
                <a:cxnLst/>
                <a:rect l="0" t="0" r="0" b="0"/>
                <a:pathLst>
                  <a:path w="773570" h="799624">
                    <a:moveTo>
                      <a:pt x="0" y="0"/>
                    </a:moveTo>
                    <a:lnTo>
                      <a:pt x="243143" y="0"/>
                    </a:lnTo>
                    <a:lnTo>
                      <a:pt x="388671" y="628796"/>
                    </a:lnTo>
                    <a:lnTo>
                      <a:pt x="533157" y="0"/>
                    </a:lnTo>
                    <a:lnTo>
                      <a:pt x="773570" y="0"/>
                    </a:lnTo>
                    <a:lnTo>
                      <a:pt x="773570" y="799624"/>
                    </a:lnTo>
                    <a:lnTo>
                      <a:pt x="617893" y="799624"/>
                    </a:lnTo>
                    <a:lnTo>
                      <a:pt x="617893" y="258781"/>
                    </a:lnTo>
                    <a:cubicBezTo>
                      <a:pt x="617893" y="243199"/>
                      <a:pt x="618046" y="221405"/>
                      <a:pt x="618388" y="193453"/>
                    </a:cubicBezTo>
                    <a:cubicBezTo>
                      <a:pt x="618808" y="165373"/>
                      <a:pt x="619011" y="143783"/>
                      <a:pt x="619011" y="128619"/>
                    </a:cubicBezTo>
                    <a:lnTo>
                      <a:pt x="467411" y="799624"/>
                    </a:lnTo>
                    <a:lnTo>
                      <a:pt x="305041" y="799624"/>
                    </a:lnTo>
                    <a:lnTo>
                      <a:pt x="154610" y="128619"/>
                    </a:lnTo>
                    <a:cubicBezTo>
                      <a:pt x="154610" y="143783"/>
                      <a:pt x="154749" y="165373"/>
                      <a:pt x="155105" y="193453"/>
                    </a:cubicBezTo>
                    <a:cubicBezTo>
                      <a:pt x="155524" y="221405"/>
                      <a:pt x="155664" y="243199"/>
                      <a:pt x="155664" y="258781"/>
                    </a:cubicBezTo>
                    <a:lnTo>
                      <a:pt x="155664" y="799624"/>
                    </a:lnTo>
                    <a:lnTo>
                      <a:pt x="0" y="7996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0" name="Shape 9"/>
              <p:cNvSpPr/>
              <p:nvPr/>
            </p:nvSpPr>
            <p:spPr>
              <a:xfrm>
                <a:off x="7422496" y="2227812"/>
                <a:ext cx="904796" cy="1026512"/>
              </a:xfrm>
              <a:custGeom>
                <a:avLst/>
                <a:gdLst/>
                <a:ahLst/>
                <a:cxnLst/>
                <a:rect l="0" t="0" r="0" b="0"/>
                <a:pathLst>
                  <a:path w="533781" h="605396">
                    <a:moveTo>
                      <a:pt x="326352" y="0"/>
                    </a:moveTo>
                    <a:cubicBezTo>
                      <a:pt x="387197" y="0"/>
                      <a:pt x="437019" y="15989"/>
                      <a:pt x="475729" y="47993"/>
                    </a:cubicBezTo>
                    <a:cubicBezTo>
                      <a:pt x="514439" y="79997"/>
                      <a:pt x="533781" y="133096"/>
                      <a:pt x="533781" y="207226"/>
                    </a:cubicBezTo>
                    <a:lnTo>
                      <a:pt x="533781" y="605396"/>
                    </a:lnTo>
                    <a:lnTo>
                      <a:pt x="375412" y="605396"/>
                    </a:lnTo>
                    <a:lnTo>
                      <a:pt x="375412" y="245720"/>
                    </a:lnTo>
                    <a:cubicBezTo>
                      <a:pt x="375412" y="214630"/>
                      <a:pt x="371272" y="190729"/>
                      <a:pt x="363042" y="174104"/>
                    </a:cubicBezTo>
                    <a:cubicBezTo>
                      <a:pt x="347929" y="143713"/>
                      <a:pt x="319227" y="128549"/>
                      <a:pt x="276822" y="128549"/>
                    </a:cubicBezTo>
                    <a:cubicBezTo>
                      <a:pt x="224765" y="128549"/>
                      <a:pt x="189078" y="150762"/>
                      <a:pt x="169634" y="195275"/>
                    </a:cubicBezTo>
                    <a:cubicBezTo>
                      <a:pt x="159652" y="218821"/>
                      <a:pt x="154622" y="248793"/>
                      <a:pt x="154622" y="285331"/>
                    </a:cubicBezTo>
                    <a:lnTo>
                      <a:pt x="154622" y="605396"/>
                    </a:lnTo>
                    <a:lnTo>
                      <a:pt x="0" y="605396"/>
                    </a:lnTo>
                    <a:lnTo>
                      <a:pt x="0" y="15164"/>
                    </a:lnTo>
                    <a:lnTo>
                      <a:pt x="149657" y="15164"/>
                    </a:lnTo>
                    <a:lnTo>
                      <a:pt x="149657" y="101435"/>
                    </a:lnTo>
                    <a:cubicBezTo>
                      <a:pt x="169507" y="71044"/>
                      <a:pt x="188303" y="49187"/>
                      <a:pt x="205905" y="35763"/>
                    </a:cubicBezTo>
                    <a:cubicBezTo>
                      <a:pt x="237617" y="11874"/>
                      <a:pt x="277723" y="0"/>
                      <a:pt x="3263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8426388" y="2227812"/>
                <a:ext cx="942496" cy="1058108"/>
              </a:xfrm>
              <a:custGeom>
                <a:avLst/>
                <a:gdLst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5885068 w 12498625"/>
                  <a:gd name="connsiteY5" fmla="*/ 7872037 h 14031789"/>
                  <a:gd name="connsiteX6" fmla="*/ 4939620 w 12498625"/>
                  <a:gd name="connsiteY6" fmla="*/ 8086419 h 14031789"/>
                  <a:gd name="connsiteX7" fmla="*/ 4297230 w 12498625"/>
                  <a:gd name="connsiteY7" fmla="*/ 8344236 h 14031789"/>
                  <a:gd name="connsiteX8" fmla="*/ 3475538 w 12498625"/>
                  <a:gd name="connsiteY8" fmla="*/ 9821676 h 14031789"/>
                  <a:gd name="connsiteX9" fmla="*/ 3978498 w 12498625"/>
                  <a:gd name="connsiteY9" fmla="*/ 11108600 h 14031789"/>
                  <a:gd name="connsiteX10" fmla="*/ 5197475 w 12498625"/>
                  <a:gd name="connsiteY10" fmla="*/ 11504818 h 14031789"/>
                  <a:gd name="connsiteX11" fmla="*/ 5885066 w 12498625"/>
                  <a:gd name="connsiteY11" fmla="*/ 11401776 h 14031789"/>
                  <a:gd name="connsiteX12" fmla="*/ 5885066 w 12498625"/>
                  <a:gd name="connsiteY12" fmla="*/ 11401265 h 14031789"/>
                  <a:gd name="connsiteX13" fmla="*/ 6292213 w 12498625"/>
                  <a:gd name="connsiteY13" fmla="*/ 11340224 h 14031789"/>
                  <a:gd name="connsiteX14" fmla="*/ 7295899 w 12498625"/>
                  <a:gd name="connsiteY14" fmla="*/ 10847311 h 14031789"/>
                  <a:gd name="connsiteX15" fmla="*/ 8292777 w 12498625"/>
                  <a:gd name="connsiteY15" fmla="*/ 8443110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4939620 w 12498625"/>
                  <a:gd name="connsiteY5" fmla="*/ 8086419 h 14031789"/>
                  <a:gd name="connsiteX6" fmla="*/ 4297230 w 12498625"/>
                  <a:gd name="connsiteY6" fmla="*/ 8344236 h 14031789"/>
                  <a:gd name="connsiteX7" fmla="*/ 3475538 w 12498625"/>
                  <a:gd name="connsiteY7" fmla="*/ 9821676 h 14031789"/>
                  <a:gd name="connsiteX8" fmla="*/ 3978498 w 12498625"/>
                  <a:gd name="connsiteY8" fmla="*/ 11108600 h 14031789"/>
                  <a:gd name="connsiteX9" fmla="*/ 5197475 w 12498625"/>
                  <a:gd name="connsiteY9" fmla="*/ 11504818 h 14031789"/>
                  <a:gd name="connsiteX10" fmla="*/ 5885066 w 12498625"/>
                  <a:gd name="connsiteY10" fmla="*/ 11401776 h 14031789"/>
                  <a:gd name="connsiteX11" fmla="*/ 5885066 w 12498625"/>
                  <a:gd name="connsiteY11" fmla="*/ 11401265 h 14031789"/>
                  <a:gd name="connsiteX12" fmla="*/ 6292213 w 12498625"/>
                  <a:gd name="connsiteY12" fmla="*/ 11340224 h 14031789"/>
                  <a:gd name="connsiteX13" fmla="*/ 7295899 w 12498625"/>
                  <a:gd name="connsiteY13" fmla="*/ 10847311 h 14031789"/>
                  <a:gd name="connsiteX14" fmla="*/ 8292777 w 12498625"/>
                  <a:gd name="connsiteY14" fmla="*/ 8443110 h 14031789"/>
                  <a:gd name="connsiteX15" fmla="*/ 8292777 w 12498625"/>
                  <a:gd name="connsiteY15" fmla="*/ 7149763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53" fmla="*/ 6160617 w 12498625"/>
                  <a:gd name="connsiteY5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4939620 w 12498625"/>
                  <a:gd name="connsiteY4" fmla="*/ 8086419 h 14031789"/>
                  <a:gd name="connsiteX5" fmla="*/ 4297230 w 12498625"/>
                  <a:gd name="connsiteY5" fmla="*/ 8344236 h 14031789"/>
                  <a:gd name="connsiteX6" fmla="*/ 3475538 w 12498625"/>
                  <a:gd name="connsiteY6" fmla="*/ 9821676 h 14031789"/>
                  <a:gd name="connsiteX7" fmla="*/ 3978498 w 12498625"/>
                  <a:gd name="connsiteY7" fmla="*/ 11108600 h 14031789"/>
                  <a:gd name="connsiteX8" fmla="*/ 5197475 w 12498625"/>
                  <a:gd name="connsiteY8" fmla="*/ 11504818 h 14031789"/>
                  <a:gd name="connsiteX9" fmla="*/ 5885066 w 12498625"/>
                  <a:gd name="connsiteY9" fmla="*/ 11401776 h 14031789"/>
                  <a:gd name="connsiteX10" fmla="*/ 5885066 w 12498625"/>
                  <a:gd name="connsiteY10" fmla="*/ 11401265 h 14031789"/>
                  <a:gd name="connsiteX11" fmla="*/ 6292213 w 12498625"/>
                  <a:gd name="connsiteY11" fmla="*/ 11340224 h 14031789"/>
                  <a:gd name="connsiteX12" fmla="*/ 7295899 w 12498625"/>
                  <a:gd name="connsiteY12" fmla="*/ 10847311 h 14031789"/>
                  <a:gd name="connsiteX13" fmla="*/ 8292777 w 12498625"/>
                  <a:gd name="connsiteY13" fmla="*/ 8443110 h 14031789"/>
                  <a:gd name="connsiteX14" fmla="*/ 8292777 w 12498625"/>
                  <a:gd name="connsiteY14" fmla="*/ 7149763 h 14031789"/>
                  <a:gd name="connsiteX15" fmla="*/ 6160617 w 12498625"/>
                  <a:gd name="connsiteY15" fmla="*/ 0 h 14031789"/>
                  <a:gd name="connsiteX16" fmla="*/ 10054240 w 12498625"/>
                  <a:gd name="connsiteY16" fmla="*/ 865770 h 14031789"/>
                  <a:gd name="connsiteX17" fmla="*/ 11756309 w 12498625"/>
                  <a:gd name="connsiteY17" fmla="*/ 4136011 h 14031789"/>
                  <a:gd name="connsiteX18" fmla="*/ 11756309 w 12498625"/>
                  <a:gd name="connsiteY18" fmla="*/ 10236050 h 14031789"/>
                  <a:gd name="connsiteX19" fmla="*/ 11779725 w 12498625"/>
                  <a:gd name="connsiteY19" fmla="*/ 11772772 h 14031789"/>
                  <a:gd name="connsiteX20" fmla="*/ 11986917 w 12498625"/>
                  <a:gd name="connsiteY20" fmla="*/ 12699942 h 14031789"/>
                  <a:gd name="connsiteX21" fmla="*/ 12498625 w 12498625"/>
                  <a:gd name="connsiteY21" fmla="*/ 13103836 h 14031789"/>
                  <a:gd name="connsiteX22" fmla="*/ 12498625 w 12498625"/>
                  <a:gd name="connsiteY22" fmla="*/ 13615979 h 14031789"/>
                  <a:gd name="connsiteX23" fmla="*/ 8719744 w 12498625"/>
                  <a:gd name="connsiteY23" fmla="*/ 13615979 h 14031789"/>
                  <a:gd name="connsiteX24" fmla="*/ 8499991 w 12498625"/>
                  <a:gd name="connsiteY24" fmla="*/ 12858773 h 14031789"/>
                  <a:gd name="connsiteX25" fmla="*/ 8402665 w 12498625"/>
                  <a:gd name="connsiteY25" fmla="*/ 12054134 h 14031789"/>
                  <a:gd name="connsiteX26" fmla="*/ 6735112 w 12498625"/>
                  <a:gd name="connsiteY26" fmla="*/ 13383467 h 14031789"/>
                  <a:gd name="connsiteX27" fmla="*/ 5885068 w 12498625"/>
                  <a:gd name="connsiteY27" fmla="*/ 13727062 h 14031789"/>
                  <a:gd name="connsiteX28" fmla="*/ 5885068 w 12498625"/>
                  <a:gd name="connsiteY28" fmla="*/ 13727816 h 14031789"/>
                  <a:gd name="connsiteX29" fmla="*/ 5532917 w 12498625"/>
                  <a:gd name="connsiteY29" fmla="*/ 13870063 h 14031789"/>
                  <a:gd name="connsiteX30" fmla="*/ 4182695 w 12498625"/>
                  <a:gd name="connsiteY30" fmla="*/ 14031789 h 14031789"/>
                  <a:gd name="connsiteX31" fmla="*/ 1183266 w 12498625"/>
                  <a:gd name="connsiteY31" fmla="*/ 13000838 h 14031789"/>
                  <a:gd name="connsiteX32" fmla="*/ 0 w 12498625"/>
                  <a:gd name="connsiteY32" fmla="*/ 10077918 h 14031789"/>
                  <a:gd name="connsiteX33" fmla="*/ 1904433 w 12498625"/>
                  <a:gd name="connsiteY33" fmla="*/ 6527711 h 14031789"/>
                  <a:gd name="connsiteX34" fmla="*/ 4977536 w 12498625"/>
                  <a:gd name="connsiteY34" fmla="*/ 5672723 h 14031789"/>
                  <a:gd name="connsiteX35" fmla="*/ 5885068 w 12498625"/>
                  <a:gd name="connsiteY35" fmla="*/ 5561293 h 14031789"/>
                  <a:gd name="connsiteX36" fmla="*/ 5885068 w 12498625"/>
                  <a:gd name="connsiteY36" fmla="*/ 5561312 h 14031789"/>
                  <a:gd name="connsiteX37" fmla="*/ 6168595 w 12498625"/>
                  <a:gd name="connsiteY37" fmla="*/ 5526496 h 14031789"/>
                  <a:gd name="connsiteX38" fmla="*/ 7556192 w 12498625"/>
                  <a:gd name="connsiteY38" fmla="*/ 5221720 h 14031789"/>
                  <a:gd name="connsiteX39" fmla="*/ 8305339 w 12498625"/>
                  <a:gd name="connsiteY39" fmla="*/ 4233420 h 14031789"/>
                  <a:gd name="connsiteX40" fmla="*/ 7730552 w 12498625"/>
                  <a:gd name="connsiteY40" fmla="*/ 3105157 h 14031789"/>
                  <a:gd name="connsiteX41" fmla="*/ 6044460 w 12498625"/>
                  <a:gd name="connsiteY41" fmla="*/ 2793814 h 14031789"/>
                  <a:gd name="connsiteX42" fmla="*/ 5885066 w 12498625"/>
                  <a:gd name="connsiteY42" fmla="*/ 2816575 h 14031789"/>
                  <a:gd name="connsiteX43" fmla="*/ 5885066 w 12498625"/>
                  <a:gd name="connsiteY43" fmla="*/ 2813733 h 14031789"/>
                  <a:gd name="connsiteX44" fmla="*/ 4978272 w 12498625"/>
                  <a:gd name="connsiteY44" fmla="*/ 2943119 h 14031789"/>
                  <a:gd name="connsiteX45" fmla="*/ 4276048 w 12498625"/>
                  <a:gd name="connsiteY45" fmla="*/ 3400264 h 14031789"/>
                  <a:gd name="connsiteX46" fmla="*/ 3781314 w 12498625"/>
                  <a:gd name="connsiteY46" fmla="*/ 4618539 h 14031789"/>
                  <a:gd name="connsiteX47" fmla="*/ 428523 w 12498625"/>
                  <a:gd name="connsiteY47" fmla="*/ 4618539 h 14031789"/>
                  <a:gd name="connsiteX48" fmla="*/ 1408527 w 12498625"/>
                  <a:gd name="connsiteY48" fmla="*/ 1753337 h 14031789"/>
                  <a:gd name="connsiteX49" fmla="*/ 4600602 w 12498625"/>
                  <a:gd name="connsiteY49" fmla="*/ 109242 h 14031789"/>
                  <a:gd name="connsiteX50" fmla="*/ 5885066 w 12498625"/>
                  <a:gd name="connsiteY50" fmla="*/ 19044 h 14031789"/>
                  <a:gd name="connsiteX51" fmla="*/ 5885066 w 12498625"/>
                  <a:gd name="connsiteY51" fmla="*/ 19365 h 14031789"/>
                  <a:gd name="connsiteX52" fmla="*/ 6160617 w 12498625"/>
                  <a:gd name="connsiteY5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6168595 w 12498625"/>
                  <a:gd name="connsiteY35" fmla="*/ 5526496 h 14031789"/>
                  <a:gd name="connsiteX36" fmla="*/ 7556192 w 12498625"/>
                  <a:gd name="connsiteY36" fmla="*/ 5221720 h 14031789"/>
                  <a:gd name="connsiteX37" fmla="*/ 8305339 w 12498625"/>
                  <a:gd name="connsiteY37" fmla="*/ 4233420 h 14031789"/>
                  <a:gd name="connsiteX38" fmla="*/ 7730552 w 12498625"/>
                  <a:gd name="connsiteY38" fmla="*/ 3105157 h 14031789"/>
                  <a:gd name="connsiteX39" fmla="*/ 6044460 w 12498625"/>
                  <a:gd name="connsiteY39" fmla="*/ 2793814 h 14031789"/>
                  <a:gd name="connsiteX40" fmla="*/ 5885066 w 12498625"/>
                  <a:gd name="connsiteY40" fmla="*/ 2816575 h 14031789"/>
                  <a:gd name="connsiteX41" fmla="*/ 5885066 w 12498625"/>
                  <a:gd name="connsiteY41" fmla="*/ 2813733 h 14031789"/>
                  <a:gd name="connsiteX42" fmla="*/ 4978272 w 12498625"/>
                  <a:gd name="connsiteY42" fmla="*/ 2943119 h 14031789"/>
                  <a:gd name="connsiteX43" fmla="*/ 4276048 w 12498625"/>
                  <a:gd name="connsiteY43" fmla="*/ 3400264 h 14031789"/>
                  <a:gd name="connsiteX44" fmla="*/ 3781314 w 12498625"/>
                  <a:gd name="connsiteY44" fmla="*/ 4618539 h 14031789"/>
                  <a:gd name="connsiteX45" fmla="*/ 428523 w 12498625"/>
                  <a:gd name="connsiteY45" fmla="*/ 4618539 h 14031789"/>
                  <a:gd name="connsiteX46" fmla="*/ 1408527 w 12498625"/>
                  <a:gd name="connsiteY46" fmla="*/ 1753337 h 14031789"/>
                  <a:gd name="connsiteX47" fmla="*/ 4600602 w 12498625"/>
                  <a:gd name="connsiteY47" fmla="*/ 109242 h 14031789"/>
                  <a:gd name="connsiteX48" fmla="*/ 5885066 w 12498625"/>
                  <a:gd name="connsiteY48" fmla="*/ 19044 h 14031789"/>
                  <a:gd name="connsiteX49" fmla="*/ 5885066 w 12498625"/>
                  <a:gd name="connsiteY49" fmla="*/ 19365 h 14031789"/>
                  <a:gd name="connsiteX50" fmla="*/ 6160617 w 12498625"/>
                  <a:gd name="connsiteY50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5885066 w 12498625"/>
                  <a:gd name="connsiteY40" fmla="*/ 2813733 h 14031789"/>
                  <a:gd name="connsiteX41" fmla="*/ 4978272 w 12498625"/>
                  <a:gd name="connsiteY41" fmla="*/ 2943119 h 14031789"/>
                  <a:gd name="connsiteX42" fmla="*/ 4276048 w 12498625"/>
                  <a:gd name="connsiteY42" fmla="*/ 3400264 h 14031789"/>
                  <a:gd name="connsiteX43" fmla="*/ 3781314 w 12498625"/>
                  <a:gd name="connsiteY43" fmla="*/ 4618539 h 14031789"/>
                  <a:gd name="connsiteX44" fmla="*/ 428523 w 12498625"/>
                  <a:gd name="connsiteY44" fmla="*/ 4618539 h 14031789"/>
                  <a:gd name="connsiteX45" fmla="*/ 1408527 w 12498625"/>
                  <a:gd name="connsiteY45" fmla="*/ 1753337 h 14031789"/>
                  <a:gd name="connsiteX46" fmla="*/ 4600602 w 12498625"/>
                  <a:gd name="connsiteY46" fmla="*/ 109242 h 14031789"/>
                  <a:gd name="connsiteX47" fmla="*/ 5885066 w 12498625"/>
                  <a:gd name="connsiteY47" fmla="*/ 19044 h 14031789"/>
                  <a:gd name="connsiteX48" fmla="*/ 5885066 w 12498625"/>
                  <a:gd name="connsiteY48" fmla="*/ 19365 h 14031789"/>
                  <a:gd name="connsiteX49" fmla="*/ 6160617 w 12498625"/>
                  <a:gd name="connsiteY49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4978272 w 12498625"/>
                  <a:gd name="connsiteY40" fmla="*/ 2943119 h 14031789"/>
                  <a:gd name="connsiteX41" fmla="*/ 4276048 w 12498625"/>
                  <a:gd name="connsiteY41" fmla="*/ 3400264 h 14031789"/>
                  <a:gd name="connsiteX42" fmla="*/ 3781314 w 12498625"/>
                  <a:gd name="connsiteY42" fmla="*/ 4618539 h 14031789"/>
                  <a:gd name="connsiteX43" fmla="*/ 428523 w 12498625"/>
                  <a:gd name="connsiteY43" fmla="*/ 4618539 h 14031789"/>
                  <a:gd name="connsiteX44" fmla="*/ 1408527 w 12498625"/>
                  <a:gd name="connsiteY44" fmla="*/ 1753337 h 14031789"/>
                  <a:gd name="connsiteX45" fmla="*/ 4600602 w 12498625"/>
                  <a:gd name="connsiteY45" fmla="*/ 109242 h 14031789"/>
                  <a:gd name="connsiteX46" fmla="*/ 5885066 w 12498625"/>
                  <a:gd name="connsiteY46" fmla="*/ 19044 h 14031789"/>
                  <a:gd name="connsiteX47" fmla="*/ 5885066 w 12498625"/>
                  <a:gd name="connsiteY47" fmla="*/ 19365 h 14031789"/>
                  <a:gd name="connsiteX48" fmla="*/ 6160617 w 12498625"/>
                  <a:gd name="connsiteY48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6160617 w 12498625"/>
                  <a:gd name="connsiteY46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6292213 w 12498625"/>
                  <a:gd name="connsiteY9" fmla="*/ 11340224 h 14031789"/>
                  <a:gd name="connsiteX10" fmla="*/ 7295899 w 12498625"/>
                  <a:gd name="connsiteY10" fmla="*/ 10847311 h 14031789"/>
                  <a:gd name="connsiteX11" fmla="*/ 8292777 w 12498625"/>
                  <a:gd name="connsiteY11" fmla="*/ 8443110 h 14031789"/>
                  <a:gd name="connsiteX12" fmla="*/ 8292777 w 12498625"/>
                  <a:gd name="connsiteY12" fmla="*/ 7149763 h 14031789"/>
                  <a:gd name="connsiteX13" fmla="*/ 6160617 w 12498625"/>
                  <a:gd name="connsiteY13" fmla="*/ 0 h 14031789"/>
                  <a:gd name="connsiteX14" fmla="*/ 10054240 w 12498625"/>
                  <a:gd name="connsiteY14" fmla="*/ 865770 h 14031789"/>
                  <a:gd name="connsiteX15" fmla="*/ 11756309 w 12498625"/>
                  <a:gd name="connsiteY15" fmla="*/ 4136011 h 14031789"/>
                  <a:gd name="connsiteX16" fmla="*/ 11756309 w 12498625"/>
                  <a:gd name="connsiteY16" fmla="*/ 10236050 h 14031789"/>
                  <a:gd name="connsiteX17" fmla="*/ 11779725 w 12498625"/>
                  <a:gd name="connsiteY17" fmla="*/ 11772772 h 14031789"/>
                  <a:gd name="connsiteX18" fmla="*/ 11986917 w 12498625"/>
                  <a:gd name="connsiteY18" fmla="*/ 12699942 h 14031789"/>
                  <a:gd name="connsiteX19" fmla="*/ 12498625 w 12498625"/>
                  <a:gd name="connsiteY19" fmla="*/ 13103836 h 14031789"/>
                  <a:gd name="connsiteX20" fmla="*/ 12498625 w 12498625"/>
                  <a:gd name="connsiteY20" fmla="*/ 13615979 h 14031789"/>
                  <a:gd name="connsiteX21" fmla="*/ 8719744 w 12498625"/>
                  <a:gd name="connsiteY21" fmla="*/ 13615979 h 14031789"/>
                  <a:gd name="connsiteX22" fmla="*/ 8499991 w 12498625"/>
                  <a:gd name="connsiteY22" fmla="*/ 12858773 h 14031789"/>
                  <a:gd name="connsiteX23" fmla="*/ 8402665 w 12498625"/>
                  <a:gd name="connsiteY23" fmla="*/ 12054134 h 14031789"/>
                  <a:gd name="connsiteX24" fmla="*/ 6735112 w 12498625"/>
                  <a:gd name="connsiteY24" fmla="*/ 13383467 h 14031789"/>
                  <a:gd name="connsiteX25" fmla="*/ 5885068 w 12498625"/>
                  <a:gd name="connsiteY25" fmla="*/ 13727062 h 14031789"/>
                  <a:gd name="connsiteX26" fmla="*/ 5885068 w 12498625"/>
                  <a:gd name="connsiteY26" fmla="*/ 13727816 h 14031789"/>
                  <a:gd name="connsiteX27" fmla="*/ 5532917 w 12498625"/>
                  <a:gd name="connsiteY27" fmla="*/ 13870063 h 14031789"/>
                  <a:gd name="connsiteX28" fmla="*/ 4182695 w 12498625"/>
                  <a:gd name="connsiteY28" fmla="*/ 14031789 h 14031789"/>
                  <a:gd name="connsiteX29" fmla="*/ 1183266 w 12498625"/>
                  <a:gd name="connsiteY29" fmla="*/ 13000838 h 14031789"/>
                  <a:gd name="connsiteX30" fmla="*/ 0 w 12498625"/>
                  <a:gd name="connsiteY30" fmla="*/ 10077918 h 14031789"/>
                  <a:gd name="connsiteX31" fmla="*/ 1904433 w 12498625"/>
                  <a:gd name="connsiteY31" fmla="*/ 6527711 h 14031789"/>
                  <a:gd name="connsiteX32" fmla="*/ 4977536 w 12498625"/>
                  <a:gd name="connsiteY32" fmla="*/ 5672723 h 14031789"/>
                  <a:gd name="connsiteX33" fmla="*/ 6168595 w 12498625"/>
                  <a:gd name="connsiteY33" fmla="*/ 5526496 h 14031789"/>
                  <a:gd name="connsiteX34" fmla="*/ 7556192 w 12498625"/>
                  <a:gd name="connsiteY34" fmla="*/ 5221720 h 14031789"/>
                  <a:gd name="connsiteX35" fmla="*/ 8305339 w 12498625"/>
                  <a:gd name="connsiteY35" fmla="*/ 4233420 h 14031789"/>
                  <a:gd name="connsiteX36" fmla="*/ 7730552 w 12498625"/>
                  <a:gd name="connsiteY36" fmla="*/ 3105157 h 14031789"/>
                  <a:gd name="connsiteX37" fmla="*/ 6044460 w 12498625"/>
                  <a:gd name="connsiteY37" fmla="*/ 2793814 h 14031789"/>
                  <a:gd name="connsiteX38" fmla="*/ 4978272 w 12498625"/>
                  <a:gd name="connsiteY38" fmla="*/ 2943119 h 14031789"/>
                  <a:gd name="connsiteX39" fmla="*/ 4276048 w 12498625"/>
                  <a:gd name="connsiteY39" fmla="*/ 3400264 h 14031789"/>
                  <a:gd name="connsiteX40" fmla="*/ 3781314 w 12498625"/>
                  <a:gd name="connsiteY40" fmla="*/ 4618539 h 14031789"/>
                  <a:gd name="connsiteX41" fmla="*/ 428523 w 12498625"/>
                  <a:gd name="connsiteY41" fmla="*/ 4618539 h 14031789"/>
                  <a:gd name="connsiteX42" fmla="*/ 1408527 w 12498625"/>
                  <a:gd name="connsiteY42" fmla="*/ 1753337 h 14031789"/>
                  <a:gd name="connsiteX43" fmla="*/ 4600602 w 12498625"/>
                  <a:gd name="connsiteY43" fmla="*/ 109242 h 14031789"/>
                  <a:gd name="connsiteX44" fmla="*/ 6160617 w 12498625"/>
                  <a:gd name="connsiteY44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532917 w 12498625"/>
                  <a:gd name="connsiteY25" fmla="*/ 13870063 h 14031789"/>
                  <a:gd name="connsiteX26" fmla="*/ 4182695 w 12498625"/>
                  <a:gd name="connsiteY26" fmla="*/ 14031789 h 14031789"/>
                  <a:gd name="connsiteX27" fmla="*/ 1183266 w 12498625"/>
                  <a:gd name="connsiteY27" fmla="*/ 13000838 h 14031789"/>
                  <a:gd name="connsiteX28" fmla="*/ 0 w 12498625"/>
                  <a:gd name="connsiteY28" fmla="*/ 10077918 h 14031789"/>
                  <a:gd name="connsiteX29" fmla="*/ 1904433 w 12498625"/>
                  <a:gd name="connsiteY29" fmla="*/ 6527711 h 14031789"/>
                  <a:gd name="connsiteX30" fmla="*/ 4977536 w 12498625"/>
                  <a:gd name="connsiteY30" fmla="*/ 5672723 h 14031789"/>
                  <a:gd name="connsiteX31" fmla="*/ 6168595 w 12498625"/>
                  <a:gd name="connsiteY31" fmla="*/ 5526496 h 14031789"/>
                  <a:gd name="connsiteX32" fmla="*/ 7556192 w 12498625"/>
                  <a:gd name="connsiteY32" fmla="*/ 5221720 h 14031789"/>
                  <a:gd name="connsiteX33" fmla="*/ 8305339 w 12498625"/>
                  <a:gd name="connsiteY33" fmla="*/ 4233420 h 14031789"/>
                  <a:gd name="connsiteX34" fmla="*/ 7730552 w 12498625"/>
                  <a:gd name="connsiteY34" fmla="*/ 3105157 h 14031789"/>
                  <a:gd name="connsiteX35" fmla="*/ 6044460 w 12498625"/>
                  <a:gd name="connsiteY35" fmla="*/ 2793814 h 14031789"/>
                  <a:gd name="connsiteX36" fmla="*/ 4978272 w 12498625"/>
                  <a:gd name="connsiteY36" fmla="*/ 2943119 h 14031789"/>
                  <a:gd name="connsiteX37" fmla="*/ 4276048 w 12498625"/>
                  <a:gd name="connsiteY37" fmla="*/ 3400264 h 14031789"/>
                  <a:gd name="connsiteX38" fmla="*/ 3781314 w 12498625"/>
                  <a:gd name="connsiteY38" fmla="*/ 4618539 h 14031789"/>
                  <a:gd name="connsiteX39" fmla="*/ 428523 w 12498625"/>
                  <a:gd name="connsiteY39" fmla="*/ 4618539 h 14031789"/>
                  <a:gd name="connsiteX40" fmla="*/ 1408527 w 12498625"/>
                  <a:gd name="connsiteY40" fmla="*/ 1753337 h 14031789"/>
                  <a:gd name="connsiteX41" fmla="*/ 4600602 w 12498625"/>
                  <a:gd name="connsiteY41" fmla="*/ 109242 h 14031789"/>
                  <a:gd name="connsiteX42" fmla="*/ 6160617 w 12498625"/>
                  <a:gd name="connsiteY4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498625" h="14031789">
                    <a:moveTo>
                      <a:pt x="8292777" y="7149763"/>
                    </a:moveTo>
                    <a:cubicBezTo>
                      <a:pt x="8069608" y="7286576"/>
                      <a:pt x="7845293" y="7399684"/>
                      <a:pt x="7619271" y="7484520"/>
                    </a:cubicBezTo>
                    <a:cubicBezTo>
                      <a:pt x="7392933" y="7571065"/>
                      <a:pt x="7082146" y="7649626"/>
                      <a:pt x="6686303" y="7721890"/>
                    </a:cubicBezTo>
                    <a:cubicBezTo>
                      <a:pt x="6104075" y="7843400"/>
                      <a:pt x="5512323" y="7942684"/>
                      <a:pt x="4939620" y="8086419"/>
                    </a:cubicBezTo>
                    <a:cubicBezTo>
                      <a:pt x="4673309" y="8165550"/>
                      <a:pt x="4459172" y="8251542"/>
                      <a:pt x="4297230" y="8344236"/>
                    </a:cubicBezTo>
                    <a:cubicBezTo>
                      <a:pt x="3748866" y="8661614"/>
                      <a:pt x="3475538" y="9153810"/>
                      <a:pt x="3475538" y="9821676"/>
                    </a:cubicBezTo>
                    <a:cubicBezTo>
                      <a:pt x="3475538" y="10415586"/>
                      <a:pt x="3643776" y="10844643"/>
                      <a:pt x="3978498" y="11108600"/>
                    </a:cubicBezTo>
                    <a:cubicBezTo>
                      <a:pt x="4311511" y="11374267"/>
                      <a:pt x="4719928" y="11504818"/>
                      <a:pt x="5197475" y="11504818"/>
                    </a:cubicBezTo>
                    <a:cubicBezTo>
                      <a:pt x="5560007" y="11499959"/>
                      <a:pt x="5932063" y="11440333"/>
                      <a:pt x="6292213" y="11340224"/>
                    </a:cubicBezTo>
                    <a:cubicBezTo>
                      <a:pt x="6641786" y="11230783"/>
                      <a:pt x="6976259" y="11066531"/>
                      <a:pt x="7295899" y="10847311"/>
                    </a:cubicBezTo>
                    <a:cubicBezTo>
                      <a:pt x="7936327" y="10407431"/>
                      <a:pt x="8267384" y="9605941"/>
                      <a:pt x="8292777" y="8443110"/>
                    </a:cubicBezTo>
                    <a:lnTo>
                      <a:pt x="8292777" y="7149763"/>
                    </a:lnTo>
                    <a:close/>
                    <a:moveTo>
                      <a:pt x="6160617" y="0"/>
                    </a:moveTo>
                    <a:cubicBezTo>
                      <a:pt x="7620686" y="0"/>
                      <a:pt x="8918935" y="287638"/>
                      <a:pt x="10054240" y="865770"/>
                    </a:cubicBezTo>
                    <a:cubicBezTo>
                      <a:pt x="11188107" y="1442755"/>
                      <a:pt x="11756309" y="2533030"/>
                      <a:pt x="11756309" y="4136011"/>
                    </a:cubicBezTo>
                    <a:lnTo>
                      <a:pt x="11756309" y="10236050"/>
                    </a:lnTo>
                    <a:cubicBezTo>
                      <a:pt x="11756309" y="10658791"/>
                      <a:pt x="11762332" y="11172643"/>
                      <a:pt x="11779725" y="11772772"/>
                    </a:cubicBezTo>
                    <a:cubicBezTo>
                      <a:pt x="11803411" y="12228642"/>
                      <a:pt x="11872197" y="12537984"/>
                      <a:pt x="11986917" y="12699942"/>
                    </a:cubicBezTo>
                    <a:cubicBezTo>
                      <a:pt x="12101658" y="12863339"/>
                      <a:pt x="12270895" y="12998735"/>
                      <a:pt x="12498625" y="13103836"/>
                    </a:cubicBezTo>
                    <a:lnTo>
                      <a:pt x="12498625" y="13615979"/>
                    </a:lnTo>
                    <a:lnTo>
                      <a:pt x="8719744" y="13615979"/>
                    </a:lnTo>
                    <a:cubicBezTo>
                      <a:pt x="8614440" y="13347481"/>
                      <a:pt x="8540800" y="13095851"/>
                      <a:pt x="8499991" y="12858773"/>
                    </a:cubicBezTo>
                    <a:cubicBezTo>
                      <a:pt x="8459182" y="12623112"/>
                      <a:pt x="8426058" y="12355761"/>
                      <a:pt x="8402665" y="12054134"/>
                    </a:cubicBezTo>
                    <a:cubicBezTo>
                      <a:pt x="7920350" y="12574262"/>
                      <a:pt x="7364686" y="13017290"/>
                      <a:pt x="6735112" y="13383467"/>
                    </a:cubicBezTo>
                    <a:cubicBezTo>
                      <a:pt x="6341524" y="13590910"/>
                      <a:pt x="5928887" y="13755489"/>
                      <a:pt x="5532917" y="13870063"/>
                    </a:cubicBezTo>
                    <a:cubicBezTo>
                      <a:pt x="5107363" y="13977940"/>
                      <a:pt x="4657229" y="14031789"/>
                      <a:pt x="4182695" y="14031789"/>
                    </a:cubicBezTo>
                    <a:cubicBezTo>
                      <a:pt x="2972579" y="14031789"/>
                      <a:pt x="1973249" y="13687554"/>
                      <a:pt x="1183266" y="13000838"/>
                    </a:cubicBezTo>
                    <a:cubicBezTo>
                      <a:pt x="392720" y="12314099"/>
                      <a:pt x="0" y="11339695"/>
                      <a:pt x="0" y="10077918"/>
                    </a:cubicBezTo>
                    <a:cubicBezTo>
                      <a:pt x="0" y="8443363"/>
                      <a:pt x="634901" y="7258424"/>
                      <a:pt x="1904433" y="6527711"/>
                    </a:cubicBezTo>
                    <a:cubicBezTo>
                      <a:pt x="2600436" y="6128345"/>
                      <a:pt x="3624616" y="5844121"/>
                      <a:pt x="4977536" y="5672723"/>
                    </a:cubicBezTo>
                    <a:lnTo>
                      <a:pt x="6168595" y="5526496"/>
                    </a:lnTo>
                    <a:cubicBezTo>
                      <a:pt x="6815315" y="5444786"/>
                      <a:pt x="7278214" y="5344251"/>
                      <a:pt x="7556192" y="5221720"/>
                    </a:cubicBezTo>
                    <a:cubicBezTo>
                      <a:pt x="8055631" y="5009495"/>
                      <a:pt x="8305339" y="4681283"/>
                      <a:pt x="8305339" y="4233420"/>
                    </a:cubicBezTo>
                    <a:cubicBezTo>
                      <a:pt x="8305339" y="3688124"/>
                      <a:pt x="8113833" y="3312524"/>
                      <a:pt x="7730552" y="3105157"/>
                    </a:cubicBezTo>
                    <a:cubicBezTo>
                      <a:pt x="7347293" y="2896057"/>
                      <a:pt x="6785337" y="2793814"/>
                      <a:pt x="6044460" y="2793814"/>
                    </a:cubicBezTo>
                    <a:cubicBezTo>
                      <a:pt x="5693826" y="2795957"/>
                      <a:pt x="5314618" y="2831439"/>
                      <a:pt x="4978272" y="2943119"/>
                    </a:cubicBezTo>
                    <a:cubicBezTo>
                      <a:pt x="4683613" y="3044619"/>
                      <a:pt x="4449598" y="3196927"/>
                      <a:pt x="4276048" y="3400264"/>
                    </a:cubicBezTo>
                    <a:cubicBezTo>
                      <a:pt x="4029400" y="3701619"/>
                      <a:pt x="3864392" y="4106857"/>
                      <a:pt x="3781314" y="4618539"/>
                    </a:cubicBezTo>
                    <a:lnTo>
                      <a:pt x="428523" y="4618539"/>
                    </a:lnTo>
                    <a:cubicBezTo>
                      <a:pt x="502182" y="3456778"/>
                      <a:pt x="829030" y="2502176"/>
                      <a:pt x="1408527" y="1753337"/>
                    </a:cubicBezTo>
                    <a:cubicBezTo>
                      <a:pt x="2101154" y="876236"/>
                      <a:pt x="3164685" y="328354"/>
                      <a:pt x="4600602" y="109242"/>
                    </a:cubicBezTo>
                    <a:cubicBezTo>
                      <a:pt x="5126957" y="28378"/>
                      <a:pt x="5634262" y="7839"/>
                      <a:pt x="61606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22" name="Shape 13"/>
              <p:cNvSpPr/>
              <p:nvPr/>
            </p:nvSpPr>
            <p:spPr>
              <a:xfrm>
                <a:off x="9417355" y="2223503"/>
                <a:ext cx="916644" cy="1065289"/>
              </a:xfrm>
              <a:custGeom>
                <a:avLst/>
                <a:gdLst/>
                <a:ahLst/>
                <a:cxnLst/>
                <a:rect l="0" t="0" r="0" b="0"/>
                <a:pathLst>
                  <a:path w="540906" h="628167">
                    <a:moveTo>
                      <a:pt x="263678" y="0"/>
                    </a:moveTo>
                    <a:cubicBezTo>
                      <a:pt x="337528" y="0"/>
                      <a:pt x="397828" y="14745"/>
                      <a:pt x="444424" y="44221"/>
                    </a:cubicBezTo>
                    <a:cubicBezTo>
                      <a:pt x="491020" y="73711"/>
                      <a:pt x="517716" y="124574"/>
                      <a:pt x="524561" y="196888"/>
                    </a:cubicBezTo>
                    <a:lnTo>
                      <a:pt x="370015" y="196888"/>
                    </a:lnTo>
                    <a:cubicBezTo>
                      <a:pt x="367855" y="177038"/>
                      <a:pt x="362191" y="161328"/>
                      <a:pt x="353111" y="149733"/>
                    </a:cubicBezTo>
                    <a:cubicBezTo>
                      <a:pt x="336055" y="128765"/>
                      <a:pt x="307061" y="118288"/>
                      <a:pt x="266065" y="118288"/>
                    </a:cubicBezTo>
                    <a:cubicBezTo>
                      <a:pt x="232372" y="118288"/>
                      <a:pt x="208356" y="123533"/>
                      <a:pt x="194031" y="134010"/>
                    </a:cubicBezTo>
                    <a:cubicBezTo>
                      <a:pt x="179705" y="144488"/>
                      <a:pt x="172504" y="156782"/>
                      <a:pt x="172504" y="170904"/>
                    </a:cubicBezTo>
                    <a:cubicBezTo>
                      <a:pt x="172504" y="188646"/>
                      <a:pt x="180124" y="201422"/>
                      <a:pt x="195352" y="209398"/>
                    </a:cubicBezTo>
                    <a:cubicBezTo>
                      <a:pt x="210579" y="217780"/>
                      <a:pt x="264452" y="232029"/>
                      <a:pt x="356807" y="252222"/>
                    </a:cubicBezTo>
                    <a:cubicBezTo>
                      <a:pt x="418440" y="266751"/>
                      <a:pt x="464541" y="288620"/>
                      <a:pt x="495288" y="317894"/>
                    </a:cubicBezTo>
                    <a:cubicBezTo>
                      <a:pt x="525678" y="347586"/>
                      <a:pt x="540906" y="384619"/>
                      <a:pt x="540906" y="429120"/>
                    </a:cubicBezTo>
                    <a:cubicBezTo>
                      <a:pt x="540906" y="487744"/>
                      <a:pt x="519037" y="535521"/>
                      <a:pt x="475374" y="572554"/>
                    </a:cubicBezTo>
                    <a:cubicBezTo>
                      <a:pt x="431698" y="609663"/>
                      <a:pt x="364224" y="628167"/>
                      <a:pt x="272910" y="628167"/>
                    </a:cubicBezTo>
                    <a:cubicBezTo>
                      <a:pt x="179781" y="628167"/>
                      <a:pt x="111023" y="608533"/>
                      <a:pt x="66586" y="569354"/>
                    </a:cubicBezTo>
                    <a:cubicBezTo>
                      <a:pt x="22225" y="530085"/>
                      <a:pt x="0" y="480124"/>
                      <a:pt x="0" y="419341"/>
                    </a:cubicBezTo>
                    <a:lnTo>
                      <a:pt x="156794" y="419341"/>
                    </a:lnTo>
                    <a:cubicBezTo>
                      <a:pt x="160071" y="446862"/>
                      <a:pt x="167119" y="466369"/>
                      <a:pt x="178029" y="477888"/>
                    </a:cubicBezTo>
                    <a:cubicBezTo>
                      <a:pt x="197307" y="498564"/>
                      <a:pt x="232944" y="508838"/>
                      <a:pt x="284849" y="508838"/>
                    </a:cubicBezTo>
                    <a:cubicBezTo>
                      <a:pt x="315456" y="508838"/>
                      <a:pt x="339687" y="504368"/>
                      <a:pt x="357645" y="495287"/>
                    </a:cubicBezTo>
                    <a:cubicBezTo>
                      <a:pt x="375603" y="486270"/>
                      <a:pt x="384620" y="472719"/>
                      <a:pt x="384620" y="454546"/>
                    </a:cubicBezTo>
                    <a:cubicBezTo>
                      <a:pt x="384620" y="437223"/>
                      <a:pt x="377419" y="424028"/>
                      <a:pt x="362903" y="415011"/>
                    </a:cubicBezTo>
                    <a:cubicBezTo>
                      <a:pt x="348424" y="405994"/>
                      <a:pt x="294500" y="390423"/>
                      <a:pt x="201143" y="368414"/>
                    </a:cubicBezTo>
                    <a:cubicBezTo>
                      <a:pt x="133934" y="351714"/>
                      <a:pt x="86652" y="330886"/>
                      <a:pt x="59169" y="305943"/>
                    </a:cubicBezTo>
                    <a:cubicBezTo>
                      <a:pt x="31648" y="281356"/>
                      <a:pt x="17958" y="245935"/>
                      <a:pt x="17958" y="199606"/>
                    </a:cubicBezTo>
                    <a:cubicBezTo>
                      <a:pt x="17958" y="145047"/>
                      <a:pt x="39408" y="98095"/>
                      <a:pt x="82385" y="58903"/>
                    </a:cubicBezTo>
                    <a:cubicBezTo>
                      <a:pt x="125286" y="19634"/>
                      <a:pt x="185700" y="0"/>
                      <a:pt x="2636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3" name="Shape 14"/>
              <p:cNvSpPr/>
              <p:nvPr/>
            </p:nvSpPr>
            <p:spPr>
              <a:xfrm>
                <a:off x="10441714" y="1903594"/>
                <a:ext cx="902641" cy="1351808"/>
              </a:xfrm>
              <a:custGeom>
                <a:avLst/>
                <a:gdLst/>
                <a:ahLst/>
                <a:cxnLst/>
                <a:rect l="0" t="0" r="0" b="0"/>
                <a:pathLst>
                  <a:path w="532168" h="796976">
                    <a:moveTo>
                      <a:pt x="0" y="0"/>
                    </a:moveTo>
                    <a:lnTo>
                      <a:pt x="154623" y="0"/>
                    </a:lnTo>
                    <a:lnTo>
                      <a:pt x="154623" y="282131"/>
                    </a:lnTo>
                    <a:cubicBezTo>
                      <a:pt x="176911" y="247752"/>
                      <a:pt x="202756" y="223787"/>
                      <a:pt x="232093" y="210299"/>
                    </a:cubicBezTo>
                    <a:cubicBezTo>
                      <a:pt x="261442" y="196685"/>
                      <a:pt x="292392" y="189903"/>
                      <a:pt x="324739" y="189903"/>
                    </a:cubicBezTo>
                    <a:cubicBezTo>
                      <a:pt x="361150" y="189903"/>
                      <a:pt x="394195" y="196266"/>
                      <a:pt x="423888" y="208902"/>
                    </a:cubicBezTo>
                    <a:cubicBezTo>
                      <a:pt x="453581" y="221552"/>
                      <a:pt x="477965" y="240906"/>
                      <a:pt x="497116" y="267043"/>
                    </a:cubicBezTo>
                    <a:cubicBezTo>
                      <a:pt x="513245" y="289052"/>
                      <a:pt x="523151" y="311823"/>
                      <a:pt x="526796" y="335153"/>
                    </a:cubicBezTo>
                    <a:cubicBezTo>
                      <a:pt x="530365" y="358496"/>
                      <a:pt x="532168" y="396634"/>
                      <a:pt x="532168" y="449453"/>
                    </a:cubicBezTo>
                    <a:lnTo>
                      <a:pt x="532168" y="796976"/>
                    </a:lnTo>
                    <a:lnTo>
                      <a:pt x="374345" y="796976"/>
                    </a:lnTo>
                    <a:lnTo>
                      <a:pt x="374345" y="436880"/>
                    </a:lnTo>
                    <a:cubicBezTo>
                      <a:pt x="374345" y="405016"/>
                      <a:pt x="368973" y="379311"/>
                      <a:pt x="358140" y="359753"/>
                    </a:cubicBezTo>
                    <a:cubicBezTo>
                      <a:pt x="344170" y="332219"/>
                      <a:pt x="317614" y="318453"/>
                      <a:pt x="278422" y="318453"/>
                    </a:cubicBezTo>
                    <a:cubicBezTo>
                      <a:pt x="237884" y="318453"/>
                      <a:pt x="207099" y="332156"/>
                      <a:pt x="186119" y="359461"/>
                    </a:cubicBezTo>
                    <a:cubicBezTo>
                      <a:pt x="165100" y="386791"/>
                      <a:pt x="154623" y="425844"/>
                      <a:pt x="154623" y="476568"/>
                    </a:cubicBezTo>
                    <a:lnTo>
                      <a:pt x="154623" y="796976"/>
                    </a:lnTo>
                    <a:lnTo>
                      <a:pt x="0" y="7969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4" name="Shape 15"/>
              <p:cNvSpPr/>
              <p:nvPr/>
            </p:nvSpPr>
            <p:spPr>
              <a:xfrm>
                <a:off x="4893376" y="3571003"/>
                <a:ext cx="1090064" cy="1356116"/>
              </a:xfrm>
              <a:custGeom>
                <a:avLst/>
                <a:gdLst/>
                <a:ahLst/>
                <a:cxnLst/>
                <a:rect l="0" t="0" r="0" b="0"/>
                <a:pathLst>
                  <a:path w="642836" h="799630">
                    <a:moveTo>
                      <a:pt x="0" y="0"/>
                    </a:moveTo>
                    <a:lnTo>
                      <a:pt x="165938" y="0"/>
                    </a:lnTo>
                    <a:lnTo>
                      <a:pt x="165938" y="304902"/>
                    </a:lnTo>
                    <a:lnTo>
                      <a:pt x="476847" y="304902"/>
                    </a:lnTo>
                    <a:lnTo>
                      <a:pt x="476847" y="0"/>
                    </a:lnTo>
                    <a:lnTo>
                      <a:pt x="642836" y="0"/>
                    </a:lnTo>
                    <a:lnTo>
                      <a:pt x="642836" y="799630"/>
                    </a:lnTo>
                    <a:lnTo>
                      <a:pt x="476847" y="799630"/>
                    </a:lnTo>
                    <a:lnTo>
                      <a:pt x="476847" y="442684"/>
                    </a:lnTo>
                    <a:lnTo>
                      <a:pt x="165938" y="442684"/>
                    </a:lnTo>
                    <a:lnTo>
                      <a:pt x="165938" y="799630"/>
                    </a:lnTo>
                    <a:lnTo>
                      <a:pt x="0" y="7996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070688" y="3893966"/>
                <a:ext cx="993993" cy="1062291"/>
              </a:xfrm>
              <a:custGeom>
                <a:avLst/>
                <a:gdLst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6580227 w 13181540"/>
                  <a:gd name="connsiteY7" fmla="*/ 5682086 h 14088918"/>
                  <a:gd name="connsiteX8" fmla="*/ 9571360 w 13181540"/>
                  <a:gd name="connsiteY8" fmla="*/ 5682086 h 14088918"/>
                  <a:gd name="connsiteX9" fmla="*/ 8645336 w 13181540"/>
                  <a:gd name="connsiteY9" fmla="*/ 3583908 h 14088918"/>
                  <a:gd name="connsiteX10" fmla="*/ 6586494 w 13181540"/>
                  <a:gd name="connsiteY10" fmla="*/ 2868140 h 14088918"/>
                  <a:gd name="connsiteX11" fmla="*/ 6584990 w 13181540"/>
                  <a:gd name="connsiteY11" fmla="*/ 0 h 14088918"/>
                  <a:gd name="connsiteX12" fmla="*/ 6584990 w 13181540"/>
                  <a:gd name="connsiteY12" fmla="*/ 2583 h 14088918"/>
                  <a:gd name="connsiteX13" fmla="*/ 6585079 w 13181540"/>
                  <a:gd name="connsiteY13" fmla="*/ 2575 h 14088918"/>
                  <a:gd name="connsiteX14" fmla="*/ 9709708 w 13181540"/>
                  <a:gd name="connsiteY14" fmla="*/ 625326 h 14088918"/>
                  <a:gd name="connsiteX15" fmla="*/ 12004184 w 13181540"/>
                  <a:gd name="connsiteY15" fmla="*/ 2591716 h 14088918"/>
                  <a:gd name="connsiteX16" fmla="*/ 13061998 w 13181540"/>
                  <a:gd name="connsiteY16" fmla="*/ 5336635 h 14088918"/>
                  <a:gd name="connsiteX17" fmla="*/ 13178084 w 13181540"/>
                  <a:gd name="connsiteY17" fmla="*/ 7973127 h 14088918"/>
                  <a:gd name="connsiteX18" fmla="*/ 6584990 w 13181540"/>
                  <a:gd name="connsiteY18" fmla="*/ 7973127 h 14088918"/>
                  <a:gd name="connsiteX19" fmla="*/ 6584990 w 13181540"/>
                  <a:gd name="connsiteY19" fmla="*/ 7974710 h 14088918"/>
                  <a:gd name="connsiteX20" fmla="*/ 3503172 w 13181540"/>
                  <a:gd name="connsiteY20" fmla="*/ 7974710 h 14088918"/>
                  <a:gd name="connsiteX21" fmla="*/ 4894093 w 13181540"/>
                  <a:gd name="connsiteY21" fmla="*/ 10779411 h 14088918"/>
                  <a:gd name="connsiteX22" fmla="*/ 5772427 w 13181540"/>
                  <a:gd name="connsiteY22" fmla="*/ 11153828 h 14088918"/>
                  <a:gd name="connsiteX23" fmla="*/ 6584990 w 13181540"/>
                  <a:gd name="connsiteY23" fmla="*/ 11251461 h 14088918"/>
                  <a:gd name="connsiteX24" fmla="*/ 6584990 w 13181540"/>
                  <a:gd name="connsiteY24" fmla="*/ 11252871 h 14088918"/>
                  <a:gd name="connsiteX25" fmla="*/ 6810850 w 13181540"/>
                  <a:gd name="connsiteY25" fmla="*/ 11280001 h 14088918"/>
                  <a:gd name="connsiteX26" fmla="*/ 8739303 w 13181540"/>
                  <a:gd name="connsiteY26" fmla="*/ 10672330 h 14088918"/>
                  <a:gd name="connsiteX27" fmla="*/ 9454832 w 13181540"/>
                  <a:gd name="connsiteY27" fmla="*/ 9760822 h 14088918"/>
                  <a:gd name="connsiteX28" fmla="*/ 12998571 w 13181540"/>
                  <a:gd name="connsiteY28" fmla="*/ 9760822 h 14088918"/>
                  <a:gd name="connsiteX29" fmla="*/ 11710668 w 13181540"/>
                  <a:gd name="connsiteY29" fmla="*/ 12155903 h 14088918"/>
                  <a:gd name="connsiteX30" fmla="*/ 8231916 w 13181540"/>
                  <a:gd name="connsiteY30" fmla="*/ 13968312 h 14088918"/>
                  <a:gd name="connsiteX31" fmla="*/ 6717187 w 13181540"/>
                  <a:gd name="connsiteY31" fmla="*/ 14088918 h 14088918"/>
                  <a:gd name="connsiteX32" fmla="*/ 6712876 w 13181540"/>
                  <a:gd name="connsiteY32" fmla="*/ 14088918 h 14088918"/>
                  <a:gd name="connsiteX33" fmla="*/ 6584990 w 13181540"/>
                  <a:gd name="connsiteY33" fmla="*/ 14078806 h 14088918"/>
                  <a:gd name="connsiteX34" fmla="*/ 6584990 w 13181540"/>
                  <a:gd name="connsiteY34" fmla="*/ 14084166 h 14088918"/>
                  <a:gd name="connsiteX35" fmla="*/ 5427081 w 13181540"/>
                  <a:gd name="connsiteY35" fmla="*/ 13992467 h 14088918"/>
                  <a:gd name="connsiteX36" fmla="*/ 2030824 w 13181540"/>
                  <a:gd name="connsiteY36" fmla="*/ 12459489 h 14088918"/>
                  <a:gd name="connsiteX37" fmla="*/ 0 w 13181540"/>
                  <a:gd name="connsiteY37" fmla="*/ 7139525 h 14088918"/>
                  <a:gd name="connsiteX38" fmla="*/ 1832563 w 13181540"/>
                  <a:gd name="connsiteY38" fmla="*/ 1842959 h 14088918"/>
                  <a:gd name="connsiteX39" fmla="*/ 5196296 w 13181540"/>
                  <a:gd name="connsiteY39" fmla="*/ 11494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6580227 w 13181540"/>
                  <a:gd name="connsiteY7" fmla="*/ 5682086 h 14088918"/>
                  <a:gd name="connsiteX8" fmla="*/ 9571360 w 13181540"/>
                  <a:gd name="connsiteY8" fmla="*/ 5682086 h 14088918"/>
                  <a:gd name="connsiteX9" fmla="*/ 8645336 w 13181540"/>
                  <a:gd name="connsiteY9" fmla="*/ 3583908 h 14088918"/>
                  <a:gd name="connsiteX10" fmla="*/ 6586494 w 13181540"/>
                  <a:gd name="connsiteY10" fmla="*/ 2868140 h 14088918"/>
                  <a:gd name="connsiteX11" fmla="*/ 6584990 w 13181540"/>
                  <a:gd name="connsiteY11" fmla="*/ 0 h 14088918"/>
                  <a:gd name="connsiteX12" fmla="*/ 6584990 w 13181540"/>
                  <a:gd name="connsiteY12" fmla="*/ 2583 h 14088918"/>
                  <a:gd name="connsiteX13" fmla="*/ 6585079 w 13181540"/>
                  <a:gd name="connsiteY13" fmla="*/ 2575 h 14088918"/>
                  <a:gd name="connsiteX14" fmla="*/ 9709708 w 13181540"/>
                  <a:gd name="connsiteY14" fmla="*/ 625326 h 14088918"/>
                  <a:gd name="connsiteX15" fmla="*/ 12004184 w 13181540"/>
                  <a:gd name="connsiteY15" fmla="*/ 2591716 h 14088918"/>
                  <a:gd name="connsiteX16" fmla="*/ 13061998 w 13181540"/>
                  <a:gd name="connsiteY16" fmla="*/ 5336635 h 14088918"/>
                  <a:gd name="connsiteX17" fmla="*/ 13178084 w 13181540"/>
                  <a:gd name="connsiteY17" fmla="*/ 7973127 h 14088918"/>
                  <a:gd name="connsiteX18" fmla="*/ 6584990 w 13181540"/>
                  <a:gd name="connsiteY18" fmla="*/ 7973127 h 14088918"/>
                  <a:gd name="connsiteX19" fmla="*/ 3503172 w 13181540"/>
                  <a:gd name="connsiteY19" fmla="*/ 7974710 h 14088918"/>
                  <a:gd name="connsiteX20" fmla="*/ 4894093 w 13181540"/>
                  <a:gd name="connsiteY20" fmla="*/ 10779411 h 14088918"/>
                  <a:gd name="connsiteX21" fmla="*/ 5772427 w 13181540"/>
                  <a:gd name="connsiteY21" fmla="*/ 11153828 h 14088918"/>
                  <a:gd name="connsiteX22" fmla="*/ 6584990 w 13181540"/>
                  <a:gd name="connsiteY22" fmla="*/ 11251461 h 14088918"/>
                  <a:gd name="connsiteX23" fmla="*/ 6584990 w 13181540"/>
                  <a:gd name="connsiteY23" fmla="*/ 11252871 h 14088918"/>
                  <a:gd name="connsiteX24" fmla="*/ 6810850 w 13181540"/>
                  <a:gd name="connsiteY24" fmla="*/ 11280001 h 14088918"/>
                  <a:gd name="connsiteX25" fmla="*/ 8739303 w 13181540"/>
                  <a:gd name="connsiteY25" fmla="*/ 10672330 h 14088918"/>
                  <a:gd name="connsiteX26" fmla="*/ 9454832 w 13181540"/>
                  <a:gd name="connsiteY26" fmla="*/ 9760822 h 14088918"/>
                  <a:gd name="connsiteX27" fmla="*/ 12998571 w 13181540"/>
                  <a:gd name="connsiteY27" fmla="*/ 9760822 h 14088918"/>
                  <a:gd name="connsiteX28" fmla="*/ 11710668 w 13181540"/>
                  <a:gd name="connsiteY28" fmla="*/ 12155903 h 14088918"/>
                  <a:gd name="connsiteX29" fmla="*/ 8231916 w 13181540"/>
                  <a:gd name="connsiteY29" fmla="*/ 13968312 h 14088918"/>
                  <a:gd name="connsiteX30" fmla="*/ 6717187 w 13181540"/>
                  <a:gd name="connsiteY30" fmla="*/ 14088918 h 14088918"/>
                  <a:gd name="connsiteX31" fmla="*/ 6712876 w 13181540"/>
                  <a:gd name="connsiteY31" fmla="*/ 14088918 h 14088918"/>
                  <a:gd name="connsiteX32" fmla="*/ 6584990 w 13181540"/>
                  <a:gd name="connsiteY32" fmla="*/ 14078806 h 14088918"/>
                  <a:gd name="connsiteX33" fmla="*/ 6584990 w 13181540"/>
                  <a:gd name="connsiteY33" fmla="*/ 14084166 h 14088918"/>
                  <a:gd name="connsiteX34" fmla="*/ 5427081 w 13181540"/>
                  <a:gd name="connsiteY34" fmla="*/ 13992467 h 14088918"/>
                  <a:gd name="connsiteX35" fmla="*/ 2030824 w 13181540"/>
                  <a:gd name="connsiteY35" fmla="*/ 12459489 h 14088918"/>
                  <a:gd name="connsiteX36" fmla="*/ 0 w 13181540"/>
                  <a:gd name="connsiteY36" fmla="*/ 7139525 h 14088918"/>
                  <a:gd name="connsiteX37" fmla="*/ 1832563 w 13181540"/>
                  <a:gd name="connsiteY37" fmla="*/ 1842959 h 14088918"/>
                  <a:gd name="connsiteX38" fmla="*/ 5196296 w 13181540"/>
                  <a:gd name="connsiteY38" fmla="*/ 114940 h 14088918"/>
                  <a:gd name="connsiteX39" fmla="*/ 6584990 w 13181540"/>
                  <a:gd name="connsiteY39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6580227 w 13181540"/>
                  <a:gd name="connsiteY7" fmla="*/ 5682086 h 14088918"/>
                  <a:gd name="connsiteX8" fmla="*/ 9571360 w 13181540"/>
                  <a:gd name="connsiteY8" fmla="*/ 5682086 h 14088918"/>
                  <a:gd name="connsiteX9" fmla="*/ 8645336 w 13181540"/>
                  <a:gd name="connsiteY9" fmla="*/ 3583908 h 14088918"/>
                  <a:gd name="connsiteX10" fmla="*/ 6586494 w 13181540"/>
                  <a:gd name="connsiteY10" fmla="*/ 2868140 h 14088918"/>
                  <a:gd name="connsiteX11" fmla="*/ 6584990 w 13181540"/>
                  <a:gd name="connsiteY11" fmla="*/ 0 h 14088918"/>
                  <a:gd name="connsiteX12" fmla="*/ 6584990 w 13181540"/>
                  <a:gd name="connsiteY12" fmla="*/ 2583 h 14088918"/>
                  <a:gd name="connsiteX13" fmla="*/ 6585079 w 13181540"/>
                  <a:gd name="connsiteY13" fmla="*/ 2575 h 14088918"/>
                  <a:gd name="connsiteX14" fmla="*/ 9709708 w 13181540"/>
                  <a:gd name="connsiteY14" fmla="*/ 625326 h 14088918"/>
                  <a:gd name="connsiteX15" fmla="*/ 12004184 w 13181540"/>
                  <a:gd name="connsiteY15" fmla="*/ 2591716 h 14088918"/>
                  <a:gd name="connsiteX16" fmla="*/ 13061998 w 13181540"/>
                  <a:gd name="connsiteY16" fmla="*/ 5336635 h 14088918"/>
                  <a:gd name="connsiteX17" fmla="*/ 13178084 w 13181540"/>
                  <a:gd name="connsiteY17" fmla="*/ 7973127 h 14088918"/>
                  <a:gd name="connsiteX18" fmla="*/ 3503172 w 13181540"/>
                  <a:gd name="connsiteY18" fmla="*/ 7974710 h 14088918"/>
                  <a:gd name="connsiteX19" fmla="*/ 4894093 w 13181540"/>
                  <a:gd name="connsiteY19" fmla="*/ 10779411 h 14088918"/>
                  <a:gd name="connsiteX20" fmla="*/ 5772427 w 13181540"/>
                  <a:gd name="connsiteY20" fmla="*/ 11153828 h 14088918"/>
                  <a:gd name="connsiteX21" fmla="*/ 6584990 w 13181540"/>
                  <a:gd name="connsiteY21" fmla="*/ 11251461 h 14088918"/>
                  <a:gd name="connsiteX22" fmla="*/ 6584990 w 13181540"/>
                  <a:gd name="connsiteY22" fmla="*/ 11252871 h 14088918"/>
                  <a:gd name="connsiteX23" fmla="*/ 6810850 w 13181540"/>
                  <a:gd name="connsiteY23" fmla="*/ 11280001 h 14088918"/>
                  <a:gd name="connsiteX24" fmla="*/ 8739303 w 13181540"/>
                  <a:gd name="connsiteY24" fmla="*/ 10672330 h 14088918"/>
                  <a:gd name="connsiteX25" fmla="*/ 9454832 w 13181540"/>
                  <a:gd name="connsiteY25" fmla="*/ 9760822 h 14088918"/>
                  <a:gd name="connsiteX26" fmla="*/ 12998571 w 13181540"/>
                  <a:gd name="connsiteY26" fmla="*/ 9760822 h 14088918"/>
                  <a:gd name="connsiteX27" fmla="*/ 11710668 w 13181540"/>
                  <a:gd name="connsiteY27" fmla="*/ 12155903 h 14088918"/>
                  <a:gd name="connsiteX28" fmla="*/ 8231916 w 13181540"/>
                  <a:gd name="connsiteY28" fmla="*/ 13968312 h 14088918"/>
                  <a:gd name="connsiteX29" fmla="*/ 6717187 w 13181540"/>
                  <a:gd name="connsiteY29" fmla="*/ 14088918 h 14088918"/>
                  <a:gd name="connsiteX30" fmla="*/ 6712876 w 13181540"/>
                  <a:gd name="connsiteY30" fmla="*/ 14088918 h 14088918"/>
                  <a:gd name="connsiteX31" fmla="*/ 6584990 w 13181540"/>
                  <a:gd name="connsiteY31" fmla="*/ 14078806 h 14088918"/>
                  <a:gd name="connsiteX32" fmla="*/ 6584990 w 13181540"/>
                  <a:gd name="connsiteY32" fmla="*/ 14084166 h 14088918"/>
                  <a:gd name="connsiteX33" fmla="*/ 5427081 w 13181540"/>
                  <a:gd name="connsiteY33" fmla="*/ 13992467 h 14088918"/>
                  <a:gd name="connsiteX34" fmla="*/ 2030824 w 13181540"/>
                  <a:gd name="connsiteY34" fmla="*/ 12459489 h 14088918"/>
                  <a:gd name="connsiteX35" fmla="*/ 0 w 13181540"/>
                  <a:gd name="connsiteY35" fmla="*/ 7139525 h 14088918"/>
                  <a:gd name="connsiteX36" fmla="*/ 1832563 w 13181540"/>
                  <a:gd name="connsiteY36" fmla="*/ 1842959 h 14088918"/>
                  <a:gd name="connsiteX37" fmla="*/ 5196296 w 13181540"/>
                  <a:gd name="connsiteY37" fmla="*/ 114940 h 14088918"/>
                  <a:gd name="connsiteX38" fmla="*/ 6584990 w 13181540"/>
                  <a:gd name="connsiteY38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6580227 w 13181540"/>
                  <a:gd name="connsiteY6" fmla="*/ 5682357 h 14088918"/>
                  <a:gd name="connsiteX7" fmla="*/ 9571360 w 13181540"/>
                  <a:gd name="connsiteY7" fmla="*/ 5682086 h 14088918"/>
                  <a:gd name="connsiteX8" fmla="*/ 8645336 w 13181540"/>
                  <a:gd name="connsiteY8" fmla="*/ 3583908 h 14088918"/>
                  <a:gd name="connsiteX9" fmla="*/ 6586494 w 13181540"/>
                  <a:gd name="connsiteY9" fmla="*/ 2868140 h 14088918"/>
                  <a:gd name="connsiteX10" fmla="*/ 6584990 w 13181540"/>
                  <a:gd name="connsiteY10" fmla="*/ 0 h 14088918"/>
                  <a:gd name="connsiteX11" fmla="*/ 6584990 w 13181540"/>
                  <a:gd name="connsiteY11" fmla="*/ 2583 h 14088918"/>
                  <a:gd name="connsiteX12" fmla="*/ 6585079 w 13181540"/>
                  <a:gd name="connsiteY12" fmla="*/ 2575 h 14088918"/>
                  <a:gd name="connsiteX13" fmla="*/ 9709708 w 13181540"/>
                  <a:gd name="connsiteY13" fmla="*/ 625326 h 14088918"/>
                  <a:gd name="connsiteX14" fmla="*/ 12004184 w 13181540"/>
                  <a:gd name="connsiteY14" fmla="*/ 2591716 h 14088918"/>
                  <a:gd name="connsiteX15" fmla="*/ 13061998 w 13181540"/>
                  <a:gd name="connsiteY15" fmla="*/ 5336635 h 14088918"/>
                  <a:gd name="connsiteX16" fmla="*/ 13178084 w 13181540"/>
                  <a:gd name="connsiteY16" fmla="*/ 7973127 h 14088918"/>
                  <a:gd name="connsiteX17" fmla="*/ 3503172 w 13181540"/>
                  <a:gd name="connsiteY17" fmla="*/ 7974710 h 14088918"/>
                  <a:gd name="connsiteX18" fmla="*/ 4894093 w 13181540"/>
                  <a:gd name="connsiteY18" fmla="*/ 10779411 h 14088918"/>
                  <a:gd name="connsiteX19" fmla="*/ 5772427 w 13181540"/>
                  <a:gd name="connsiteY19" fmla="*/ 11153828 h 14088918"/>
                  <a:gd name="connsiteX20" fmla="*/ 6584990 w 13181540"/>
                  <a:gd name="connsiteY20" fmla="*/ 11251461 h 14088918"/>
                  <a:gd name="connsiteX21" fmla="*/ 6584990 w 13181540"/>
                  <a:gd name="connsiteY21" fmla="*/ 11252871 h 14088918"/>
                  <a:gd name="connsiteX22" fmla="*/ 6810850 w 13181540"/>
                  <a:gd name="connsiteY22" fmla="*/ 11280001 h 14088918"/>
                  <a:gd name="connsiteX23" fmla="*/ 8739303 w 13181540"/>
                  <a:gd name="connsiteY23" fmla="*/ 10672330 h 14088918"/>
                  <a:gd name="connsiteX24" fmla="*/ 9454832 w 13181540"/>
                  <a:gd name="connsiteY24" fmla="*/ 9760822 h 14088918"/>
                  <a:gd name="connsiteX25" fmla="*/ 12998571 w 13181540"/>
                  <a:gd name="connsiteY25" fmla="*/ 9760822 h 14088918"/>
                  <a:gd name="connsiteX26" fmla="*/ 11710668 w 13181540"/>
                  <a:gd name="connsiteY26" fmla="*/ 12155903 h 14088918"/>
                  <a:gd name="connsiteX27" fmla="*/ 8231916 w 13181540"/>
                  <a:gd name="connsiteY27" fmla="*/ 13968312 h 14088918"/>
                  <a:gd name="connsiteX28" fmla="*/ 6717187 w 13181540"/>
                  <a:gd name="connsiteY28" fmla="*/ 14088918 h 14088918"/>
                  <a:gd name="connsiteX29" fmla="*/ 6712876 w 13181540"/>
                  <a:gd name="connsiteY29" fmla="*/ 14088918 h 14088918"/>
                  <a:gd name="connsiteX30" fmla="*/ 6584990 w 13181540"/>
                  <a:gd name="connsiteY30" fmla="*/ 14078806 h 14088918"/>
                  <a:gd name="connsiteX31" fmla="*/ 6584990 w 13181540"/>
                  <a:gd name="connsiteY31" fmla="*/ 14084166 h 14088918"/>
                  <a:gd name="connsiteX32" fmla="*/ 5427081 w 13181540"/>
                  <a:gd name="connsiteY32" fmla="*/ 13992467 h 14088918"/>
                  <a:gd name="connsiteX33" fmla="*/ 2030824 w 13181540"/>
                  <a:gd name="connsiteY33" fmla="*/ 12459489 h 14088918"/>
                  <a:gd name="connsiteX34" fmla="*/ 0 w 13181540"/>
                  <a:gd name="connsiteY34" fmla="*/ 7139525 h 14088918"/>
                  <a:gd name="connsiteX35" fmla="*/ 1832563 w 13181540"/>
                  <a:gd name="connsiteY35" fmla="*/ 1842959 h 14088918"/>
                  <a:gd name="connsiteX36" fmla="*/ 5196296 w 13181540"/>
                  <a:gd name="connsiteY36" fmla="*/ 114940 h 14088918"/>
                  <a:gd name="connsiteX37" fmla="*/ 6584990 w 13181540"/>
                  <a:gd name="connsiteY37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584990 w 13181540"/>
                  <a:gd name="connsiteY20" fmla="*/ 11252871 h 14088918"/>
                  <a:gd name="connsiteX21" fmla="*/ 6810850 w 13181540"/>
                  <a:gd name="connsiteY21" fmla="*/ 11280001 h 14088918"/>
                  <a:gd name="connsiteX22" fmla="*/ 8739303 w 13181540"/>
                  <a:gd name="connsiteY22" fmla="*/ 10672330 h 14088918"/>
                  <a:gd name="connsiteX23" fmla="*/ 9454832 w 13181540"/>
                  <a:gd name="connsiteY23" fmla="*/ 9760822 h 14088918"/>
                  <a:gd name="connsiteX24" fmla="*/ 12998571 w 13181540"/>
                  <a:gd name="connsiteY24" fmla="*/ 9760822 h 14088918"/>
                  <a:gd name="connsiteX25" fmla="*/ 11710668 w 13181540"/>
                  <a:gd name="connsiteY25" fmla="*/ 12155903 h 14088918"/>
                  <a:gd name="connsiteX26" fmla="*/ 8231916 w 13181540"/>
                  <a:gd name="connsiteY26" fmla="*/ 13968312 h 14088918"/>
                  <a:gd name="connsiteX27" fmla="*/ 6717187 w 13181540"/>
                  <a:gd name="connsiteY27" fmla="*/ 14088918 h 14088918"/>
                  <a:gd name="connsiteX28" fmla="*/ 6712876 w 13181540"/>
                  <a:gd name="connsiteY28" fmla="*/ 14088918 h 14088918"/>
                  <a:gd name="connsiteX29" fmla="*/ 6584990 w 13181540"/>
                  <a:gd name="connsiteY29" fmla="*/ 14078806 h 14088918"/>
                  <a:gd name="connsiteX30" fmla="*/ 6584990 w 13181540"/>
                  <a:gd name="connsiteY30" fmla="*/ 14084166 h 14088918"/>
                  <a:gd name="connsiteX31" fmla="*/ 5427081 w 13181540"/>
                  <a:gd name="connsiteY31" fmla="*/ 13992467 h 14088918"/>
                  <a:gd name="connsiteX32" fmla="*/ 2030824 w 13181540"/>
                  <a:gd name="connsiteY32" fmla="*/ 12459489 h 14088918"/>
                  <a:gd name="connsiteX33" fmla="*/ 0 w 13181540"/>
                  <a:gd name="connsiteY33" fmla="*/ 7139525 h 14088918"/>
                  <a:gd name="connsiteX34" fmla="*/ 1832563 w 13181540"/>
                  <a:gd name="connsiteY34" fmla="*/ 1842959 h 14088918"/>
                  <a:gd name="connsiteX35" fmla="*/ 5196296 w 13181540"/>
                  <a:gd name="connsiteY35" fmla="*/ 114940 h 14088918"/>
                  <a:gd name="connsiteX36" fmla="*/ 6584990 w 13181540"/>
                  <a:gd name="connsiteY36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584990 w 13181540"/>
                  <a:gd name="connsiteY20" fmla="*/ 11252871 h 14088918"/>
                  <a:gd name="connsiteX21" fmla="*/ 6810850 w 13181540"/>
                  <a:gd name="connsiteY21" fmla="*/ 11280001 h 14088918"/>
                  <a:gd name="connsiteX22" fmla="*/ 8739303 w 13181540"/>
                  <a:gd name="connsiteY22" fmla="*/ 10672330 h 14088918"/>
                  <a:gd name="connsiteX23" fmla="*/ 9454832 w 13181540"/>
                  <a:gd name="connsiteY23" fmla="*/ 9760822 h 14088918"/>
                  <a:gd name="connsiteX24" fmla="*/ 12998571 w 13181540"/>
                  <a:gd name="connsiteY24" fmla="*/ 9760822 h 14088918"/>
                  <a:gd name="connsiteX25" fmla="*/ 11710668 w 13181540"/>
                  <a:gd name="connsiteY25" fmla="*/ 12155903 h 14088918"/>
                  <a:gd name="connsiteX26" fmla="*/ 8231916 w 13181540"/>
                  <a:gd name="connsiteY26" fmla="*/ 13968312 h 14088918"/>
                  <a:gd name="connsiteX27" fmla="*/ 6717187 w 13181540"/>
                  <a:gd name="connsiteY27" fmla="*/ 14088918 h 14088918"/>
                  <a:gd name="connsiteX28" fmla="*/ 6712876 w 13181540"/>
                  <a:gd name="connsiteY28" fmla="*/ 14088918 h 14088918"/>
                  <a:gd name="connsiteX29" fmla="*/ 6584990 w 13181540"/>
                  <a:gd name="connsiteY29" fmla="*/ 14078806 h 14088918"/>
                  <a:gd name="connsiteX30" fmla="*/ 5427081 w 13181540"/>
                  <a:gd name="connsiteY30" fmla="*/ 13992467 h 14088918"/>
                  <a:gd name="connsiteX31" fmla="*/ 2030824 w 13181540"/>
                  <a:gd name="connsiteY31" fmla="*/ 12459489 h 14088918"/>
                  <a:gd name="connsiteX32" fmla="*/ 0 w 13181540"/>
                  <a:gd name="connsiteY32" fmla="*/ 7139525 h 14088918"/>
                  <a:gd name="connsiteX33" fmla="*/ 1832563 w 13181540"/>
                  <a:gd name="connsiteY33" fmla="*/ 1842959 h 14088918"/>
                  <a:gd name="connsiteX34" fmla="*/ 5196296 w 13181540"/>
                  <a:gd name="connsiteY34" fmla="*/ 114940 h 14088918"/>
                  <a:gd name="connsiteX35" fmla="*/ 6584990 w 13181540"/>
                  <a:gd name="connsiteY35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584990 w 13181540"/>
                  <a:gd name="connsiteY20" fmla="*/ 11252871 h 14088918"/>
                  <a:gd name="connsiteX21" fmla="*/ 6810850 w 13181540"/>
                  <a:gd name="connsiteY21" fmla="*/ 11280001 h 14088918"/>
                  <a:gd name="connsiteX22" fmla="*/ 8739303 w 13181540"/>
                  <a:gd name="connsiteY22" fmla="*/ 10672330 h 14088918"/>
                  <a:gd name="connsiteX23" fmla="*/ 9454832 w 13181540"/>
                  <a:gd name="connsiteY23" fmla="*/ 9760822 h 14088918"/>
                  <a:gd name="connsiteX24" fmla="*/ 12998571 w 13181540"/>
                  <a:gd name="connsiteY24" fmla="*/ 9760822 h 14088918"/>
                  <a:gd name="connsiteX25" fmla="*/ 11710668 w 13181540"/>
                  <a:gd name="connsiteY25" fmla="*/ 12155903 h 14088918"/>
                  <a:gd name="connsiteX26" fmla="*/ 8231916 w 13181540"/>
                  <a:gd name="connsiteY26" fmla="*/ 13968312 h 14088918"/>
                  <a:gd name="connsiteX27" fmla="*/ 6717187 w 13181540"/>
                  <a:gd name="connsiteY27" fmla="*/ 14088918 h 14088918"/>
                  <a:gd name="connsiteX28" fmla="*/ 6712876 w 13181540"/>
                  <a:gd name="connsiteY28" fmla="*/ 14088918 h 14088918"/>
                  <a:gd name="connsiteX29" fmla="*/ 5427081 w 13181540"/>
                  <a:gd name="connsiteY29" fmla="*/ 13992467 h 14088918"/>
                  <a:gd name="connsiteX30" fmla="*/ 2030824 w 13181540"/>
                  <a:gd name="connsiteY30" fmla="*/ 12459489 h 14088918"/>
                  <a:gd name="connsiteX31" fmla="*/ 0 w 13181540"/>
                  <a:gd name="connsiteY31" fmla="*/ 7139525 h 14088918"/>
                  <a:gd name="connsiteX32" fmla="*/ 1832563 w 13181540"/>
                  <a:gd name="connsiteY32" fmla="*/ 1842959 h 14088918"/>
                  <a:gd name="connsiteX33" fmla="*/ 5196296 w 13181540"/>
                  <a:gd name="connsiteY33" fmla="*/ 114940 h 14088918"/>
                  <a:gd name="connsiteX34" fmla="*/ 6584990 w 13181540"/>
                  <a:gd name="connsiteY34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584990 w 13181540"/>
                  <a:gd name="connsiteY19" fmla="*/ 11251461 h 14088918"/>
                  <a:gd name="connsiteX20" fmla="*/ 6810850 w 13181540"/>
                  <a:gd name="connsiteY20" fmla="*/ 11280001 h 14088918"/>
                  <a:gd name="connsiteX21" fmla="*/ 8739303 w 13181540"/>
                  <a:gd name="connsiteY21" fmla="*/ 10672330 h 14088918"/>
                  <a:gd name="connsiteX22" fmla="*/ 9454832 w 13181540"/>
                  <a:gd name="connsiteY22" fmla="*/ 9760822 h 14088918"/>
                  <a:gd name="connsiteX23" fmla="*/ 12998571 w 13181540"/>
                  <a:gd name="connsiteY23" fmla="*/ 9760822 h 14088918"/>
                  <a:gd name="connsiteX24" fmla="*/ 11710668 w 13181540"/>
                  <a:gd name="connsiteY24" fmla="*/ 12155903 h 14088918"/>
                  <a:gd name="connsiteX25" fmla="*/ 8231916 w 13181540"/>
                  <a:gd name="connsiteY25" fmla="*/ 13968312 h 14088918"/>
                  <a:gd name="connsiteX26" fmla="*/ 6717187 w 13181540"/>
                  <a:gd name="connsiteY26" fmla="*/ 14088918 h 14088918"/>
                  <a:gd name="connsiteX27" fmla="*/ 6712876 w 13181540"/>
                  <a:gd name="connsiteY27" fmla="*/ 14088918 h 14088918"/>
                  <a:gd name="connsiteX28" fmla="*/ 5427081 w 13181540"/>
                  <a:gd name="connsiteY28" fmla="*/ 13992467 h 14088918"/>
                  <a:gd name="connsiteX29" fmla="*/ 2030824 w 13181540"/>
                  <a:gd name="connsiteY29" fmla="*/ 12459489 h 14088918"/>
                  <a:gd name="connsiteX30" fmla="*/ 0 w 13181540"/>
                  <a:gd name="connsiteY30" fmla="*/ 7139525 h 14088918"/>
                  <a:gd name="connsiteX31" fmla="*/ 1832563 w 13181540"/>
                  <a:gd name="connsiteY31" fmla="*/ 1842959 h 14088918"/>
                  <a:gd name="connsiteX32" fmla="*/ 5196296 w 13181540"/>
                  <a:gd name="connsiteY32" fmla="*/ 114940 h 14088918"/>
                  <a:gd name="connsiteX33" fmla="*/ 6584990 w 13181540"/>
                  <a:gd name="connsiteY33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6712876 w 13181540"/>
                  <a:gd name="connsiteY26" fmla="*/ 14088918 h 14088918"/>
                  <a:gd name="connsiteX27" fmla="*/ 5427081 w 13181540"/>
                  <a:gd name="connsiteY27" fmla="*/ 13992467 h 14088918"/>
                  <a:gd name="connsiteX28" fmla="*/ 2030824 w 13181540"/>
                  <a:gd name="connsiteY28" fmla="*/ 12459489 h 14088918"/>
                  <a:gd name="connsiteX29" fmla="*/ 0 w 13181540"/>
                  <a:gd name="connsiteY29" fmla="*/ 7139525 h 14088918"/>
                  <a:gd name="connsiteX30" fmla="*/ 1832563 w 13181540"/>
                  <a:gd name="connsiteY30" fmla="*/ 1842959 h 14088918"/>
                  <a:gd name="connsiteX31" fmla="*/ 5196296 w 13181540"/>
                  <a:gd name="connsiteY31" fmla="*/ 114940 h 14088918"/>
                  <a:gd name="connsiteX32" fmla="*/ 6584990 w 13181540"/>
                  <a:gd name="connsiteY32" fmla="*/ 0 h 14088918"/>
                  <a:gd name="connsiteX0" fmla="*/ 6586494 w 13181540"/>
                  <a:gd name="connsiteY0" fmla="*/ 2868140 h 14088918"/>
                  <a:gd name="connsiteX1" fmla="*/ 6580227 w 13181540"/>
                  <a:gd name="connsiteY1" fmla="*/ 2869151 h 14088918"/>
                  <a:gd name="connsiteX2" fmla="*/ 6580227 w 13181540"/>
                  <a:gd name="connsiteY2" fmla="*/ 2868572 h 14088918"/>
                  <a:gd name="connsiteX3" fmla="*/ 5402451 w 13181540"/>
                  <a:gd name="connsiteY3" fmla="*/ 3056448 h 14088918"/>
                  <a:gd name="connsiteX4" fmla="*/ 4515299 w 13181540"/>
                  <a:gd name="connsiteY4" fmla="*/ 3625211 h 14088918"/>
                  <a:gd name="connsiteX5" fmla="*/ 3589727 w 13181540"/>
                  <a:gd name="connsiteY5" fmla="*/ 5682357 h 14088918"/>
                  <a:gd name="connsiteX6" fmla="*/ 9571360 w 13181540"/>
                  <a:gd name="connsiteY6" fmla="*/ 5682086 h 14088918"/>
                  <a:gd name="connsiteX7" fmla="*/ 8645336 w 13181540"/>
                  <a:gd name="connsiteY7" fmla="*/ 3583908 h 14088918"/>
                  <a:gd name="connsiteX8" fmla="*/ 6586494 w 13181540"/>
                  <a:gd name="connsiteY8" fmla="*/ 2868140 h 14088918"/>
                  <a:gd name="connsiteX9" fmla="*/ 6584990 w 13181540"/>
                  <a:gd name="connsiteY9" fmla="*/ 0 h 14088918"/>
                  <a:gd name="connsiteX10" fmla="*/ 6584990 w 13181540"/>
                  <a:gd name="connsiteY10" fmla="*/ 2583 h 14088918"/>
                  <a:gd name="connsiteX11" fmla="*/ 6585079 w 13181540"/>
                  <a:gd name="connsiteY11" fmla="*/ 2575 h 14088918"/>
                  <a:gd name="connsiteX12" fmla="*/ 9709708 w 13181540"/>
                  <a:gd name="connsiteY12" fmla="*/ 625326 h 14088918"/>
                  <a:gd name="connsiteX13" fmla="*/ 12004184 w 13181540"/>
                  <a:gd name="connsiteY13" fmla="*/ 2591716 h 14088918"/>
                  <a:gd name="connsiteX14" fmla="*/ 13061998 w 13181540"/>
                  <a:gd name="connsiteY14" fmla="*/ 5336635 h 14088918"/>
                  <a:gd name="connsiteX15" fmla="*/ 13178084 w 13181540"/>
                  <a:gd name="connsiteY15" fmla="*/ 7973127 h 14088918"/>
                  <a:gd name="connsiteX16" fmla="*/ 3503172 w 13181540"/>
                  <a:gd name="connsiteY16" fmla="*/ 7974710 h 14088918"/>
                  <a:gd name="connsiteX17" fmla="*/ 4894093 w 13181540"/>
                  <a:gd name="connsiteY17" fmla="*/ 10779411 h 14088918"/>
                  <a:gd name="connsiteX18" fmla="*/ 5772427 w 13181540"/>
                  <a:gd name="connsiteY18" fmla="*/ 11153828 h 14088918"/>
                  <a:gd name="connsiteX19" fmla="*/ 6810850 w 13181540"/>
                  <a:gd name="connsiteY19" fmla="*/ 11280001 h 14088918"/>
                  <a:gd name="connsiteX20" fmla="*/ 8739303 w 13181540"/>
                  <a:gd name="connsiteY20" fmla="*/ 10672330 h 14088918"/>
                  <a:gd name="connsiteX21" fmla="*/ 9454832 w 13181540"/>
                  <a:gd name="connsiteY21" fmla="*/ 9760822 h 14088918"/>
                  <a:gd name="connsiteX22" fmla="*/ 12998571 w 13181540"/>
                  <a:gd name="connsiteY22" fmla="*/ 9760822 h 14088918"/>
                  <a:gd name="connsiteX23" fmla="*/ 11710668 w 13181540"/>
                  <a:gd name="connsiteY23" fmla="*/ 12155903 h 14088918"/>
                  <a:gd name="connsiteX24" fmla="*/ 8231916 w 13181540"/>
                  <a:gd name="connsiteY24" fmla="*/ 13968312 h 14088918"/>
                  <a:gd name="connsiteX25" fmla="*/ 6717187 w 13181540"/>
                  <a:gd name="connsiteY25" fmla="*/ 14088918 h 14088918"/>
                  <a:gd name="connsiteX26" fmla="*/ 5427081 w 13181540"/>
                  <a:gd name="connsiteY26" fmla="*/ 13992467 h 14088918"/>
                  <a:gd name="connsiteX27" fmla="*/ 2030824 w 13181540"/>
                  <a:gd name="connsiteY27" fmla="*/ 12459489 h 14088918"/>
                  <a:gd name="connsiteX28" fmla="*/ 0 w 13181540"/>
                  <a:gd name="connsiteY28" fmla="*/ 7139525 h 14088918"/>
                  <a:gd name="connsiteX29" fmla="*/ 1832563 w 13181540"/>
                  <a:gd name="connsiteY29" fmla="*/ 1842959 h 14088918"/>
                  <a:gd name="connsiteX30" fmla="*/ 5196296 w 13181540"/>
                  <a:gd name="connsiteY30" fmla="*/ 114940 h 14088918"/>
                  <a:gd name="connsiteX31" fmla="*/ 6584990 w 13181540"/>
                  <a:gd name="connsiteY31" fmla="*/ 0 h 14088918"/>
                  <a:gd name="connsiteX0" fmla="*/ 6586494 w 13181540"/>
                  <a:gd name="connsiteY0" fmla="*/ 2868140 h 14099133"/>
                  <a:gd name="connsiteX1" fmla="*/ 6580227 w 13181540"/>
                  <a:gd name="connsiteY1" fmla="*/ 2869151 h 14099133"/>
                  <a:gd name="connsiteX2" fmla="*/ 6580227 w 13181540"/>
                  <a:gd name="connsiteY2" fmla="*/ 2868572 h 14099133"/>
                  <a:gd name="connsiteX3" fmla="*/ 5402451 w 13181540"/>
                  <a:gd name="connsiteY3" fmla="*/ 3056448 h 14099133"/>
                  <a:gd name="connsiteX4" fmla="*/ 4515299 w 13181540"/>
                  <a:gd name="connsiteY4" fmla="*/ 3625211 h 14099133"/>
                  <a:gd name="connsiteX5" fmla="*/ 3589727 w 13181540"/>
                  <a:gd name="connsiteY5" fmla="*/ 5682357 h 14099133"/>
                  <a:gd name="connsiteX6" fmla="*/ 9571360 w 13181540"/>
                  <a:gd name="connsiteY6" fmla="*/ 5682086 h 14099133"/>
                  <a:gd name="connsiteX7" fmla="*/ 8645336 w 13181540"/>
                  <a:gd name="connsiteY7" fmla="*/ 3583908 h 14099133"/>
                  <a:gd name="connsiteX8" fmla="*/ 6586494 w 13181540"/>
                  <a:gd name="connsiteY8" fmla="*/ 2868140 h 14099133"/>
                  <a:gd name="connsiteX9" fmla="*/ 6584990 w 13181540"/>
                  <a:gd name="connsiteY9" fmla="*/ 0 h 14099133"/>
                  <a:gd name="connsiteX10" fmla="*/ 6584990 w 13181540"/>
                  <a:gd name="connsiteY10" fmla="*/ 2583 h 14099133"/>
                  <a:gd name="connsiteX11" fmla="*/ 6585079 w 13181540"/>
                  <a:gd name="connsiteY11" fmla="*/ 2575 h 14099133"/>
                  <a:gd name="connsiteX12" fmla="*/ 9709708 w 13181540"/>
                  <a:gd name="connsiteY12" fmla="*/ 625326 h 14099133"/>
                  <a:gd name="connsiteX13" fmla="*/ 12004184 w 13181540"/>
                  <a:gd name="connsiteY13" fmla="*/ 2591716 h 14099133"/>
                  <a:gd name="connsiteX14" fmla="*/ 13061998 w 13181540"/>
                  <a:gd name="connsiteY14" fmla="*/ 5336635 h 14099133"/>
                  <a:gd name="connsiteX15" fmla="*/ 13178084 w 13181540"/>
                  <a:gd name="connsiteY15" fmla="*/ 7973127 h 14099133"/>
                  <a:gd name="connsiteX16" fmla="*/ 3503172 w 13181540"/>
                  <a:gd name="connsiteY16" fmla="*/ 7974710 h 14099133"/>
                  <a:gd name="connsiteX17" fmla="*/ 4894093 w 13181540"/>
                  <a:gd name="connsiteY17" fmla="*/ 10779411 h 14099133"/>
                  <a:gd name="connsiteX18" fmla="*/ 5772427 w 13181540"/>
                  <a:gd name="connsiteY18" fmla="*/ 11153828 h 14099133"/>
                  <a:gd name="connsiteX19" fmla="*/ 6810850 w 13181540"/>
                  <a:gd name="connsiteY19" fmla="*/ 11280001 h 14099133"/>
                  <a:gd name="connsiteX20" fmla="*/ 8739303 w 13181540"/>
                  <a:gd name="connsiteY20" fmla="*/ 10672330 h 14099133"/>
                  <a:gd name="connsiteX21" fmla="*/ 9454832 w 13181540"/>
                  <a:gd name="connsiteY21" fmla="*/ 9760822 h 14099133"/>
                  <a:gd name="connsiteX22" fmla="*/ 12998571 w 13181540"/>
                  <a:gd name="connsiteY22" fmla="*/ 9760822 h 14099133"/>
                  <a:gd name="connsiteX23" fmla="*/ 11710668 w 13181540"/>
                  <a:gd name="connsiteY23" fmla="*/ 12155903 h 14099133"/>
                  <a:gd name="connsiteX24" fmla="*/ 8231916 w 13181540"/>
                  <a:gd name="connsiteY24" fmla="*/ 13968312 h 14099133"/>
                  <a:gd name="connsiteX25" fmla="*/ 6717187 w 13181540"/>
                  <a:gd name="connsiteY25" fmla="*/ 14088918 h 14099133"/>
                  <a:gd name="connsiteX26" fmla="*/ 5427081 w 13181540"/>
                  <a:gd name="connsiteY26" fmla="*/ 13992467 h 14099133"/>
                  <a:gd name="connsiteX27" fmla="*/ 2030824 w 13181540"/>
                  <a:gd name="connsiteY27" fmla="*/ 12459489 h 14099133"/>
                  <a:gd name="connsiteX28" fmla="*/ 0 w 13181540"/>
                  <a:gd name="connsiteY28" fmla="*/ 7139525 h 14099133"/>
                  <a:gd name="connsiteX29" fmla="*/ 1832563 w 13181540"/>
                  <a:gd name="connsiteY29" fmla="*/ 1842959 h 14099133"/>
                  <a:gd name="connsiteX30" fmla="*/ 5196296 w 13181540"/>
                  <a:gd name="connsiteY30" fmla="*/ 114940 h 14099133"/>
                  <a:gd name="connsiteX31" fmla="*/ 6584990 w 13181540"/>
                  <a:gd name="connsiteY31" fmla="*/ 0 h 14099133"/>
                  <a:gd name="connsiteX0" fmla="*/ 6586494 w 13181540"/>
                  <a:gd name="connsiteY0" fmla="*/ 2868140 h 14099133"/>
                  <a:gd name="connsiteX1" fmla="*/ 6580227 w 13181540"/>
                  <a:gd name="connsiteY1" fmla="*/ 2869151 h 14099133"/>
                  <a:gd name="connsiteX2" fmla="*/ 6580227 w 13181540"/>
                  <a:gd name="connsiteY2" fmla="*/ 2868572 h 14099133"/>
                  <a:gd name="connsiteX3" fmla="*/ 5402451 w 13181540"/>
                  <a:gd name="connsiteY3" fmla="*/ 3056448 h 14099133"/>
                  <a:gd name="connsiteX4" fmla="*/ 4515299 w 13181540"/>
                  <a:gd name="connsiteY4" fmla="*/ 3625211 h 14099133"/>
                  <a:gd name="connsiteX5" fmla="*/ 3589727 w 13181540"/>
                  <a:gd name="connsiteY5" fmla="*/ 5682357 h 14099133"/>
                  <a:gd name="connsiteX6" fmla="*/ 9571360 w 13181540"/>
                  <a:gd name="connsiteY6" fmla="*/ 5682086 h 14099133"/>
                  <a:gd name="connsiteX7" fmla="*/ 8645336 w 13181540"/>
                  <a:gd name="connsiteY7" fmla="*/ 3583908 h 14099133"/>
                  <a:gd name="connsiteX8" fmla="*/ 6586494 w 13181540"/>
                  <a:gd name="connsiteY8" fmla="*/ 2868140 h 14099133"/>
                  <a:gd name="connsiteX9" fmla="*/ 6584990 w 13181540"/>
                  <a:gd name="connsiteY9" fmla="*/ 0 h 14099133"/>
                  <a:gd name="connsiteX10" fmla="*/ 6584990 w 13181540"/>
                  <a:gd name="connsiteY10" fmla="*/ 2583 h 14099133"/>
                  <a:gd name="connsiteX11" fmla="*/ 6585079 w 13181540"/>
                  <a:gd name="connsiteY11" fmla="*/ 2575 h 14099133"/>
                  <a:gd name="connsiteX12" fmla="*/ 9709708 w 13181540"/>
                  <a:gd name="connsiteY12" fmla="*/ 625326 h 14099133"/>
                  <a:gd name="connsiteX13" fmla="*/ 12004184 w 13181540"/>
                  <a:gd name="connsiteY13" fmla="*/ 2591716 h 14099133"/>
                  <a:gd name="connsiteX14" fmla="*/ 13061998 w 13181540"/>
                  <a:gd name="connsiteY14" fmla="*/ 5336635 h 14099133"/>
                  <a:gd name="connsiteX15" fmla="*/ 13178084 w 13181540"/>
                  <a:gd name="connsiteY15" fmla="*/ 7973127 h 14099133"/>
                  <a:gd name="connsiteX16" fmla="*/ 3503172 w 13181540"/>
                  <a:gd name="connsiteY16" fmla="*/ 7974710 h 14099133"/>
                  <a:gd name="connsiteX17" fmla="*/ 4894093 w 13181540"/>
                  <a:gd name="connsiteY17" fmla="*/ 10779411 h 14099133"/>
                  <a:gd name="connsiteX18" fmla="*/ 5772427 w 13181540"/>
                  <a:gd name="connsiteY18" fmla="*/ 11153828 h 14099133"/>
                  <a:gd name="connsiteX19" fmla="*/ 6810850 w 13181540"/>
                  <a:gd name="connsiteY19" fmla="*/ 11280001 h 14099133"/>
                  <a:gd name="connsiteX20" fmla="*/ 8739303 w 13181540"/>
                  <a:gd name="connsiteY20" fmla="*/ 10672330 h 14099133"/>
                  <a:gd name="connsiteX21" fmla="*/ 9454832 w 13181540"/>
                  <a:gd name="connsiteY21" fmla="*/ 9760822 h 14099133"/>
                  <a:gd name="connsiteX22" fmla="*/ 12998571 w 13181540"/>
                  <a:gd name="connsiteY22" fmla="*/ 9760822 h 14099133"/>
                  <a:gd name="connsiteX23" fmla="*/ 11710668 w 13181540"/>
                  <a:gd name="connsiteY23" fmla="*/ 12155903 h 14099133"/>
                  <a:gd name="connsiteX24" fmla="*/ 8231916 w 13181540"/>
                  <a:gd name="connsiteY24" fmla="*/ 13968312 h 14099133"/>
                  <a:gd name="connsiteX25" fmla="*/ 6717187 w 13181540"/>
                  <a:gd name="connsiteY25" fmla="*/ 14088918 h 14099133"/>
                  <a:gd name="connsiteX26" fmla="*/ 5427081 w 13181540"/>
                  <a:gd name="connsiteY26" fmla="*/ 13992467 h 14099133"/>
                  <a:gd name="connsiteX27" fmla="*/ 2030824 w 13181540"/>
                  <a:gd name="connsiteY27" fmla="*/ 12459489 h 14099133"/>
                  <a:gd name="connsiteX28" fmla="*/ 0 w 13181540"/>
                  <a:gd name="connsiteY28" fmla="*/ 7139525 h 14099133"/>
                  <a:gd name="connsiteX29" fmla="*/ 1832563 w 13181540"/>
                  <a:gd name="connsiteY29" fmla="*/ 1842959 h 14099133"/>
                  <a:gd name="connsiteX30" fmla="*/ 5196296 w 13181540"/>
                  <a:gd name="connsiteY30" fmla="*/ 114940 h 14099133"/>
                  <a:gd name="connsiteX31" fmla="*/ 6584990 w 13181540"/>
                  <a:gd name="connsiteY31" fmla="*/ 0 h 14099133"/>
                  <a:gd name="connsiteX0" fmla="*/ 6586494 w 13181540"/>
                  <a:gd name="connsiteY0" fmla="*/ 2868140 h 14099133"/>
                  <a:gd name="connsiteX1" fmla="*/ 6580227 w 13181540"/>
                  <a:gd name="connsiteY1" fmla="*/ 2869151 h 14099133"/>
                  <a:gd name="connsiteX2" fmla="*/ 6580227 w 13181540"/>
                  <a:gd name="connsiteY2" fmla="*/ 2868572 h 14099133"/>
                  <a:gd name="connsiteX3" fmla="*/ 5402451 w 13181540"/>
                  <a:gd name="connsiteY3" fmla="*/ 3056448 h 14099133"/>
                  <a:gd name="connsiteX4" fmla="*/ 4515299 w 13181540"/>
                  <a:gd name="connsiteY4" fmla="*/ 3625211 h 14099133"/>
                  <a:gd name="connsiteX5" fmla="*/ 3589727 w 13181540"/>
                  <a:gd name="connsiteY5" fmla="*/ 5682357 h 14099133"/>
                  <a:gd name="connsiteX6" fmla="*/ 9571360 w 13181540"/>
                  <a:gd name="connsiteY6" fmla="*/ 5682086 h 14099133"/>
                  <a:gd name="connsiteX7" fmla="*/ 8645336 w 13181540"/>
                  <a:gd name="connsiteY7" fmla="*/ 3583908 h 14099133"/>
                  <a:gd name="connsiteX8" fmla="*/ 6586494 w 13181540"/>
                  <a:gd name="connsiteY8" fmla="*/ 2868140 h 14099133"/>
                  <a:gd name="connsiteX9" fmla="*/ 6584990 w 13181540"/>
                  <a:gd name="connsiteY9" fmla="*/ 0 h 14099133"/>
                  <a:gd name="connsiteX10" fmla="*/ 6584990 w 13181540"/>
                  <a:gd name="connsiteY10" fmla="*/ 2583 h 14099133"/>
                  <a:gd name="connsiteX11" fmla="*/ 6585079 w 13181540"/>
                  <a:gd name="connsiteY11" fmla="*/ 2575 h 14099133"/>
                  <a:gd name="connsiteX12" fmla="*/ 9709708 w 13181540"/>
                  <a:gd name="connsiteY12" fmla="*/ 625326 h 14099133"/>
                  <a:gd name="connsiteX13" fmla="*/ 12004184 w 13181540"/>
                  <a:gd name="connsiteY13" fmla="*/ 2591716 h 14099133"/>
                  <a:gd name="connsiteX14" fmla="*/ 13061998 w 13181540"/>
                  <a:gd name="connsiteY14" fmla="*/ 5336635 h 14099133"/>
                  <a:gd name="connsiteX15" fmla="*/ 13178084 w 13181540"/>
                  <a:gd name="connsiteY15" fmla="*/ 7973127 h 14099133"/>
                  <a:gd name="connsiteX16" fmla="*/ 3503172 w 13181540"/>
                  <a:gd name="connsiteY16" fmla="*/ 7974710 h 14099133"/>
                  <a:gd name="connsiteX17" fmla="*/ 4894093 w 13181540"/>
                  <a:gd name="connsiteY17" fmla="*/ 10779411 h 14099133"/>
                  <a:gd name="connsiteX18" fmla="*/ 5772427 w 13181540"/>
                  <a:gd name="connsiteY18" fmla="*/ 11153828 h 14099133"/>
                  <a:gd name="connsiteX19" fmla="*/ 6810850 w 13181540"/>
                  <a:gd name="connsiteY19" fmla="*/ 11280001 h 14099133"/>
                  <a:gd name="connsiteX20" fmla="*/ 8739303 w 13181540"/>
                  <a:gd name="connsiteY20" fmla="*/ 10672330 h 14099133"/>
                  <a:gd name="connsiteX21" fmla="*/ 9454832 w 13181540"/>
                  <a:gd name="connsiteY21" fmla="*/ 9760822 h 14099133"/>
                  <a:gd name="connsiteX22" fmla="*/ 12998571 w 13181540"/>
                  <a:gd name="connsiteY22" fmla="*/ 9760822 h 14099133"/>
                  <a:gd name="connsiteX23" fmla="*/ 11710668 w 13181540"/>
                  <a:gd name="connsiteY23" fmla="*/ 12155903 h 14099133"/>
                  <a:gd name="connsiteX24" fmla="*/ 8231916 w 13181540"/>
                  <a:gd name="connsiteY24" fmla="*/ 13968312 h 14099133"/>
                  <a:gd name="connsiteX25" fmla="*/ 6717187 w 13181540"/>
                  <a:gd name="connsiteY25" fmla="*/ 14088918 h 14099133"/>
                  <a:gd name="connsiteX26" fmla="*/ 5427081 w 13181540"/>
                  <a:gd name="connsiteY26" fmla="*/ 13992467 h 14099133"/>
                  <a:gd name="connsiteX27" fmla="*/ 2030824 w 13181540"/>
                  <a:gd name="connsiteY27" fmla="*/ 12459489 h 14099133"/>
                  <a:gd name="connsiteX28" fmla="*/ 0 w 13181540"/>
                  <a:gd name="connsiteY28" fmla="*/ 7139525 h 14099133"/>
                  <a:gd name="connsiteX29" fmla="*/ 1832563 w 13181540"/>
                  <a:gd name="connsiteY29" fmla="*/ 1842959 h 14099133"/>
                  <a:gd name="connsiteX30" fmla="*/ 5196296 w 13181540"/>
                  <a:gd name="connsiteY30" fmla="*/ 114940 h 14099133"/>
                  <a:gd name="connsiteX31" fmla="*/ 6584990 w 13181540"/>
                  <a:gd name="connsiteY31" fmla="*/ 0 h 14099133"/>
                  <a:gd name="connsiteX0" fmla="*/ 6586494 w 13181540"/>
                  <a:gd name="connsiteY0" fmla="*/ 2868140 h 14089632"/>
                  <a:gd name="connsiteX1" fmla="*/ 6580227 w 13181540"/>
                  <a:gd name="connsiteY1" fmla="*/ 2869151 h 14089632"/>
                  <a:gd name="connsiteX2" fmla="*/ 6580227 w 13181540"/>
                  <a:gd name="connsiteY2" fmla="*/ 2868572 h 14089632"/>
                  <a:gd name="connsiteX3" fmla="*/ 5402451 w 13181540"/>
                  <a:gd name="connsiteY3" fmla="*/ 3056448 h 14089632"/>
                  <a:gd name="connsiteX4" fmla="*/ 4515299 w 13181540"/>
                  <a:gd name="connsiteY4" fmla="*/ 3625211 h 14089632"/>
                  <a:gd name="connsiteX5" fmla="*/ 3589727 w 13181540"/>
                  <a:gd name="connsiteY5" fmla="*/ 5682357 h 14089632"/>
                  <a:gd name="connsiteX6" fmla="*/ 9571360 w 13181540"/>
                  <a:gd name="connsiteY6" fmla="*/ 5682086 h 14089632"/>
                  <a:gd name="connsiteX7" fmla="*/ 8645336 w 13181540"/>
                  <a:gd name="connsiteY7" fmla="*/ 3583908 h 14089632"/>
                  <a:gd name="connsiteX8" fmla="*/ 6586494 w 13181540"/>
                  <a:gd name="connsiteY8" fmla="*/ 2868140 h 14089632"/>
                  <a:gd name="connsiteX9" fmla="*/ 6584990 w 13181540"/>
                  <a:gd name="connsiteY9" fmla="*/ 0 h 14089632"/>
                  <a:gd name="connsiteX10" fmla="*/ 6584990 w 13181540"/>
                  <a:gd name="connsiteY10" fmla="*/ 2583 h 14089632"/>
                  <a:gd name="connsiteX11" fmla="*/ 6585079 w 13181540"/>
                  <a:gd name="connsiteY11" fmla="*/ 2575 h 14089632"/>
                  <a:gd name="connsiteX12" fmla="*/ 9709708 w 13181540"/>
                  <a:gd name="connsiteY12" fmla="*/ 625326 h 14089632"/>
                  <a:gd name="connsiteX13" fmla="*/ 12004184 w 13181540"/>
                  <a:gd name="connsiteY13" fmla="*/ 2591716 h 14089632"/>
                  <a:gd name="connsiteX14" fmla="*/ 13061998 w 13181540"/>
                  <a:gd name="connsiteY14" fmla="*/ 5336635 h 14089632"/>
                  <a:gd name="connsiteX15" fmla="*/ 13178084 w 13181540"/>
                  <a:gd name="connsiteY15" fmla="*/ 7973127 h 14089632"/>
                  <a:gd name="connsiteX16" fmla="*/ 3503172 w 13181540"/>
                  <a:gd name="connsiteY16" fmla="*/ 7974710 h 14089632"/>
                  <a:gd name="connsiteX17" fmla="*/ 4894093 w 13181540"/>
                  <a:gd name="connsiteY17" fmla="*/ 10779411 h 14089632"/>
                  <a:gd name="connsiteX18" fmla="*/ 5772427 w 13181540"/>
                  <a:gd name="connsiteY18" fmla="*/ 11153828 h 14089632"/>
                  <a:gd name="connsiteX19" fmla="*/ 6810850 w 13181540"/>
                  <a:gd name="connsiteY19" fmla="*/ 11280001 h 14089632"/>
                  <a:gd name="connsiteX20" fmla="*/ 8739303 w 13181540"/>
                  <a:gd name="connsiteY20" fmla="*/ 10672330 h 14089632"/>
                  <a:gd name="connsiteX21" fmla="*/ 9454832 w 13181540"/>
                  <a:gd name="connsiteY21" fmla="*/ 9760822 h 14089632"/>
                  <a:gd name="connsiteX22" fmla="*/ 12998571 w 13181540"/>
                  <a:gd name="connsiteY22" fmla="*/ 9760822 h 14089632"/>
                  <a:gd name="connsiteX23" fmla="*/ 11710668 w 13181540"/>
                  <a:gd name="connsiteY23" fmla="*/ 12155903 h 14089632"/>
                  <a:gd name="connsiteX24" fmla="*/ 8231916 w 13181540"/>
                  <a:gd name="connsiteY24" fmla="*/ 13968312 h 14089632"/>
                  <a:gd name="connsiteX25" fmla="*/ 6717187 w 13181540"/>
                  <a:gd name="connsiteY25" fmla="*/ 14088918 h 14089632"/>
                  <a:gd name="connsiteX26" fmla="*/ 5427081 w 13181540"/>
                  <a:gd name="connsiteY26" fmla="*/ 13992467 h 14089632"/>
                  <a:gd name="connsiteX27" fmla="*/ 2030824 w 13181540"/>
                  <a:gd name="connsiteY27" fmla="*/ 12459489 h 14089632"/>
                  <a:gd name="connsiteX28" fmla="*/ 0 w 13181540"/>
                  <a:gd name="connsiteY28" fmla="*/ 7139525 h 14089632"/>
                  <a:gd name="connsiteX29" fmla="*/ 1832563 w 13181540"/>
                  <a:gd name="connsiteY29" fmla="*/ 1842959 h 14089632"/>
                  <a:gd name="connsiteX30" fmla="*/ 5196296 w 13181540"/>
                  <a:gd name="connsiteY30" fmla="*/ 114940 h 14089632"/>
                  <a:gd name="connsiteX31" fmla="*/ 6584990 w 13181540"/>
                  <a:gd name="connsiteY31" fmla="*/ 0 h 14089632"/>
                  <a:gd name="connsiteX0" fmla="*/ 6586494 w 13181540"/>
                  <a:gd name="connsiteY0" fmla="*/ 2868140 h 14089632"/>
                  <a:gd name="connsiteX1" fmla="*/ 6580227 w 13181540"/>
                  <a:gd name="connsiteY1" fmla="*/ 2869151 h 14089632"/>
                  <a:gd name="connsiteX2" fmla="*/ 6580227 w 13181540"/>
                  <a:gd name="connsiteY2" fmla="*/ 2868572 h 14089632"/>
                  <a:gd name="connsiteX3" fmla="*/ 5402451 w 13181540"/>
                  <a:gd name="connsiteY3" fmla="*/ 3056448 h 14089632"/>
                  <a:gd name="connsiteX4" fmla="*/ 4515299 w 13181540"/>
                  <a:gd name="connsiteY4" fmla="*/ 3625211 h 14089632"/>
                  <a:gd name="connsiteX5" fmla="*/ 3589727 w 13181540"/>
                  <a:gd name="connsiteY5" fmla="*/ 5682357 h 14089632"/>
                  <a:gd name="connsiteX6" fmla="*/ 9571360 w 13181540"/>
                  <a:gd name="connsiteY6" fmla="*/ 5682086 h 14089632"/>
                  <a:gd name="connsiteX7" fmla="*/ 8645336 w 13181540"/>
                  <a:gd name="connsiteY7" fmla="*/ 3583908 h 14089632"/>
                  <a:gd name="connsiteX8" fmla="*/ 6586494 w 13181540"/>
                  <a:gd name="connsiteY8" fmla="*/ 2868140 h 14089632"/>
                  <a:gd name="connsiteX9" fmla="*/ 6584990 w 13181540"/>
                  <a:gd name="connsiteY9" fmla="*/ 0 h 14089632"/>
                  <a:gd name="connsiteX10" fmla="*/ 6584990 w 13181540"/>
                  <a:gd name="connsiteY10" fmla="*/ 2583 h 14089632"/>
                  <a:gd name="connsiteX11" fmla="*/ 6585079 w 13181540"/>
                  <a:gd name="connsiteY11" fmla="*/ 2575 h 14089632"/>
                  <a:gd name="connsiteX12" fmla="*/ 9709708 w 13181540"/>
                  <a:gd name="connsiteY12" fmla="*/ 625326 h 14089632"/>
                  <a:gd name="connsiteX13" fmla="*/ 12004184 w 13181540"/>
                  <a:gd name="connsiteY13" fmla="*/ 2591716 h 14089632"/>
                  <a:gd name="connsiteX14" fmla="*/ 13061998 w 13181540"/>
                  <a:gd name="connsiteY14" fmla="*/ 5336635 h 14089632"/>
                  <a:gd name="connsiteX15" fmla="*/ 13178084 w 13181540"/>
                  <a:gd name="connsiteY15" fmla="*/ 7973127 h 14089632"/>
                  <a:gd name="connsiteX16" fmla="*/ 3503172 w 13181540"/>
                  <a:gd name="connsiteY16" fmla="*/ 7974710 h 14089632"/>
                  <a:gd name="connsiteX17" fmla="*/ 4894093 w 13181540"/>
                  <a:gd name="connsiteY17" fmla="*/ 10779411 h 14089632"/>
                  <a:gd name="connsiteX18" fmla="*/ 5772427 w 13181540"/>
                  <a:gd name="connsiteY18" fmla="*/ 11153828 h 14089632"/>
                  <a:gd name="connsiteX19" fmla="*/ 6810850 w 13181540"/>
                  <a:gd name="connsiteY19" fmla="*/ 11280001 h 14089632"/>
                  <a:gd name="connsiteX20" fmla="*/ 8739303 w 13181540"/>
                  <a:gd name="connsiteY20" fmla="*/ 10672330 h 14089632"/>
                  <a:gd name="connsiteX21" fmla="*/ 9454832 w 13181540"/>
                  <a:gd name="connsiteY21" fmla="*/ 9760822 h 14089632"/>
                  <a:gd name="connsiteX22" fmla="*/ 12998571 w 13181540"/>
                  <a:gd name="connsiteY22" fmla="*/ 9760822 h 14089632"/>
                  <a:gd name="connsiteX23" fmla="*/ 11710668 w 13181540"/>
                  <a:gd name="connsiteY23" fmla="*/ 12155903 h 14089632"/>
                  <a:gd name="connsiteX24" fmla="*/ 8231916 w 13181540"/>
                  <a:gd name="connsiteY24" fmla="*/ 13968312 h 14089632"/>
                  <a:gd name="connsiteX25" fmla="*/ 6717187 w 13181540"/>
                  <a:gd name="connsiteY25" fmla="*/ 14088918 h 14089632"/>
                  <a:gd name="connsiteX26" fmla="*/ 5427081 w 13181540"/>
                  <a:gd name="connsiteY26" fmla="*/ 13992467 h 14089632"/>
                  <a:gd name="connsiteX27" fmla="*/ 2030824 w 13181540"/>
                  <a:gd name="connsiteY27" fmla="*/ 12459489 h 14089632"/>
                  <a:gd name="connsiteX28" fmla="*/ 0 w 13181540"/>
                  <a:gd name="connsiteY28" fmla="*/ 7139525 h 14089632"/>
                  <a:gd name="connsiteX29" fmla="*/ 1832563 w 13181540"/>
                  <a:gd name="connsiteY29" fmla="*/ 1842959 h 14089632"/>
                  <a:gd name="connsiteX30" fmla="*/ 5196296 w 13181540"/>
                  <a:gd name="connsiteY30" fmla="*/ 114940 h 14089632"/>
                  <a:gd name="connsiteX31" fmla="*/ 6584990 w 13181540"/>
                  <a:gd name="connsiteY31" fmla="*/ 0 h 14089632"/>
                  <a:gd name="connsiteX0" fmla="*/ 6586494 w 13181540"/>
                  <a:gd name="connsiteY0" fmla="*/ 2868140 h 14089632"/>
                  <a:gd name="connsiteX1" fmla="*/ 6580227 w 13181540"/>
                  <a:gd name="connsiteY1" fmla="*/ 2869151 h 14089632"/>
                  <a:gd name="connsiteX2" fmla="*/ 6580227 w 13181540"/>
                  <a:gd name="connsiteY2" fmla="*/ 2868572 h 14089632"/>
                  <a:gd name="connsiteX3" fmla="*/ 5402451 w 13181540"/>
                  <a:gd name="connsiteY3" fmla="*/ 3056448 h 14089632"/>
                  <a:gd name="connsiteX4" fmla="*/ 4515299 w 13181540"/>
                  <a:gd name="connsiteY4" fmla="*/ 3625211 h 14089632"/>
                  <a:gd name="connsiteX5" fmla="*/ 3589727 w 13181540"/>
                  <a:gd name="connsiteY5" fmla="*/ 5682357 h 14089632"/>
                  <a:gd name="connsiteX6" fmla="*/ 9571360 w 13181540"/>
                  <a:gd name="connsiteY6" fmla="*/ 5682086 h 14089632"/>
                  <a:gd name="connsiteX7" fmla="*/ 8645336 w 13181540"/>
                  <a:gd name="connsiteY7" fmla="*/ 3583908 h 14089632"/>
                  <a:gd name="connsiteX8" fmla="*/ 6586494 w 13181540"/>
                  <a:gd name="connsiteY8" fmla="*/ 2868140 h 14089632"/>
                  <a:gd name="connsiteX9" fmla="*/ 6584990 w 13181540"/>
                  <a:gd name="connsiteY9" fmla="*/ 0 h 14089632"/>
                  <a:gd name="connsiteX10" fmla="*/ 6584990 w 13181540"/>
                  <a:gd name="connsiteY10" fmla="*/ 2583 h 14089632"/>
                  <a:gd name="connsiteX11" fmla="*/ 6585079 w 13181540"/>
                  <a:gd name="connsiteY11" fmla="*/ 2575 h 14089632"/>
                  <a:gd name="connsiteX12" fmla="*/ 9709708 w 13181540"/>
                  <a:gd name="connsiteY12" fmla="*/ 625326 h 14089632"/>
                  <a:gd name="connsiteX13" fmla="*/ 12004184 w 13181540"/>
                  <a:gd name="connsiteY13" fmla="*/ 2591716 h 14089632"/>
                  <a:gd name="connsiteX14" fmla="*/ 13061998 w 13181540"/>
                  <a:gd name="connsiteY14" fmla="*/ 5336635 h 14089632"/>
                  <a:gd name="connsiteX15" fmla="*/ 13178084 w 13181540"/>
                  <a:gd name="connsiteY15" fmla="*/ 7973127 h 14089632"/>
                  <a:gd name="connsiteX16" fmla="*/ 3503172 w 13181540"/>
                  <a:gd name="connsiteY16" fmla="*/ 7974710 h 14089632"/>
                  <a:gd name="connsiteX17" fmla="*/ 4894093 w 13181540"/>
                  <a:gd name="connsiteY17" fmla="*/ 10779411 h 14089632"/>
                  <a:gd name="connsiteX18" fmla="*/ 5772427 w 13181540"/>
                  <a:gd name="connsiteY18" fmla="*/ 11153828 h 14089632"/>
                  <a:gd name="connsiteX19" fmla="*/ 6810850 w 13181540"/>
                  <a:gd name="connsiteY19" fmla="*/ 11280001 h 14089632"/>
                  <a:gd name="connsiteX20" fmla="*/ 8739303 w 13181540"/>
                  <a:gd name="connsiteY20" fmla="*/ 10672330 h 14089632"/>
                  <a:gd name="connsiteX21" fmla="*/ 9454832 w 13181540"/>
                  <a:gd name="connsiteY21" fmla="*/ 9760822 h 14089632"/>
                  <a:gd name="connsiteX22" fmla="*/ 12998571 w 13181540"/>
                  <a:gd name="connsiteY22" fmla="*/ 9760822 h 14089632"/>
                  <a:gd name="connsiteX23" fmla="*/ 11710668 w 13181540"/>
                  <a:gd name="connsiteY23" fmla="*/ 12155903 h 14089632"/>
                  <a:gd name="connsiteX24" fmla="*/ 8231916 w 13181540"/>
                  <a:gd name="connsiteY24" fmla="*/ 13968312 h 14089632"/>
                  <a:gd name="connsiteX25" fmla="*/ 6717187 w 13181540"/>
                  <a:gd name="connsiteY25" fmla="*/ 14088918 h 14089632"/>
                  <a:gd name="connsiteX26" fmla="*/ 5427081 w 13181540"/>
                  <a:gd name="connsiteY26" fmla="*/ 13992467 h 14089632"/>
                  <a:gd name="connsiteX27" fmla="*/ 2030824 w 13181540"/>
                  <a:gd name="connsiteY27" fmla="*/ 12459489 h 14089632"/>
                  <a:gd name="connsiteX28" fmla="*/ 0 w 13181540"/>
                  <a:gd name="connsiteY28" fmla="*/ 7139525 h 14089632"/>
                  <a:gd name="connsiteX29" fmla="*/ 1832563 w 13181540"/>
                  <a:gd name="connsiteY29" fmla="*/ 1842959 h 14089632"/>
                  <a:gd name="connsiteX30" fmla="*/ 5196296 w 13181540"/>
                  <a:gd name="connsiteY30" fmla="*/ 114940 h 14089632"/>
                  <a:gd name="connsiteX31" fmla="*/ 6584990 w 13181540"/>
                  <a:gd name="connsiteY31" fmla="*/ 0 h 14089632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  <a:gd name="connsiteX0" fmla="*/ 6586494 w 13181540"/>
                  <a:gd name="connsiteY0" fmla="*/ 2865759 h 14087251"/>
                  <a:gd name="connsiteX1" fmla="*/ 6580227 w 13181540"/>
                  <a:gd name="connsiteY1" fmla="*/ 2866770 h 14087251"/>
                  <a:gd name="connsiteX2" fmla="*/ 6580227 w 13181540"/>
                  <a:gd name="connsiteY2" fmla="*/ 2866191 h 14087251"/>
                  <a:gd name="connsiteX3" fmla="*/ 5402451 w 13181540"/>
                  <a:gd name="connsiteY3" fmla="*/ 3054067 h 14087251"/>
                  <a:gd name="connsiteX4" fmla="*/ 4515299 w 13181540"/>
                  <a:gd name="connsiteY4" fmla="*/ 3622830 h 14087251"/>
                  <a:gd name="connsiteX5" fmla="*/ 3589727 w 13181540"/>
                  <a:gd name="connsiteY5" fmla="*/ 5679976 h 14087251"/>
                  <a:gd name="connsiteX6" fmla="*/ 9571360 w 13181540"/>
                  <a:gd name="connsiteY6" fmla="*/ 5679705 h 14087251"/>
                  <a:gd name="connsiteX7" fmla="*/ 8645336 w 13181540"/>
                  <a:gd name="connsiteY7" fmla="*/ 3581527 h 14087251"/>
                  <a:gd name="connsiteX8" fmla="*/ 6586494 w 13181540"/>
                  <a:gd name="connsiteY8" fmla="*/ 2865759 h 14087251"/>
                  <a:gd name="connsiteX9" fmla="*/ 6589752 w 13181540"/>
                  <a:gd name="connsiteY9" fmla="*/ 0 h 14087251"/>
                  <a:gd name="connsiteX10" fmla="*/ 6584990 w 13181540"/>
                  <a:gd name="connsiteY10" fmla="*/ 202 h 14087251"/>
                  <a:gd name="connsiteX11" fmla="*/ 6585079 w 13181540"/>
                  <a:gd name="connsiteY11" fmla="*/ 194 h 14087251"/>
                  <a:gd name="connsiteX12" fmla="*/ 9709708 w 13181540"/>
                  <a:gd name="connsiteY12" fmla="*/ 622945 h 14087251"/>
                  <a:gd name="connsiteX13" fmla="*/ 12004184 w 13181540"/>
                  <a:gd name="connsiteY13" fmla="*/ 2589335 h 14087251"/>
                  <a:gd name="connsiteX14" fmla="*/ 13061998 w 13181540"/>
                  <a:gd name="connsiteY14" fmla="*/ 5334254 h 14087251"/>
                  <a:gd name="connsiteX15" fmla="*/ 13178084 w 13181540"/>
                  <a:gd name="connsiteY15" fmla="*/ 7970746 h 14087251"/>
                  <a:gd name="connsiteX16" fmla="*/ 3503172 w 13181540"/>
                  <a:gd name="connsiteY16" fmla="*/ 7972329 h 14087251"/>
                  <a:gd name="connsiteX17" fmla="*/ 4894093 w 13181540"/>
                  <a:gd name="connsiteY17" fmla="*/ 10777030 h 14087251"/>
                  <a:gd name="connsiteX18" fmla="*/ 5772427 w 13181540"/>
                  <a:gd name="connsiteY18" fmla="*/ 11151447 h 14087251"/>
                  <a:gd name="connsiteX19" fmla="*/ 6810850 w 13181540"/>
                  <a:gd name="connsiteY19" fmla="*/ 11277620 h 14087251"/>
                  <a:gd name="connsiteX20" fmla="*/ 8739303 w 13181540"/>
                  <a:gd name="connsiteY20" fmla="*/ 10669949 h 14087251"/>
                  <a:gd name="connsiteX21" fmla="*/ 9454832 w 13181540"/>
                  <a:gd name="connsiteY21" fmla="*/ 9758441 h 14087251"/>
                  <a:gd name="connsiteX22" fmla="*/ 12998571 w 13181540"/>
                  <a:gd name="connsiteY22" fmla="*/ 9758441 h 14087251"/>
                  <a:gd name="connsiteX23" fmla="*/ 11710668 w 13181540"/>
                  <a:gd name="connsiteY23" fmla="*/ 12153522 h 14087251"/>
                  <a:gd name="connsiteX24" fmla="*/ 8231916 w 13181540"/>
                  <a:gd name="connsiteY24" fmla="*/ 13965931 h 14087251"/>
                  <a:gd name="connsiteX25" fmla="*/ 6717187 w 13181540"/>
                  <a:gd name="connsiteY25" fmla="*/ 14086537 h 14087251"/>
                  <a:gd name="connsiteX26" fmla="*/ 5427081 w 13181540"/>
                  <a:gd name="connsiteY26" fmla="*/ 13990086 h 14087251"/>
                  <a:gd name="connsiteX27" fmla="*/ 2030824 w 13181540"/>
                  <a:gd name="connsiteY27" fmla="*/ 12457108 h 14087251"/>
                  <a:gd name="connsiteX28" fmla="*/ 0 w 13181540"/>
                  <a:gd name="connsiteY28" fmla="*/ 7137144 h 14087251"/>
                  <a:gd name="connsiteX29" fmla="*/ 1832563 w 13181540"/>
                  <a:gd name="connsiteY29" fmla="*/ 1840578 h 14087251"/>
                  <a:gd name="connsiteX30" fmla="*/ 5196296 w 13181540"/>
                  <a:gd name="connsiteY30" fmla="*/ 112559 h 14087251"/>
                  <a:gd name="connsiteX31" fmla="*/ 6589752 w 13181540"/>
                  <a:gd name="connsiteY31" fmla="*/ 0 h 14087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3181540" h="14087251">
                    <a:moveTo>
                      <a:pt x="6586494" y="2865759"/>
                    </a:moveTo>
                    <a:lnTo>
                      <a:pt x="6580227" y="2866770"/>
                    </a:lnTo>
                    <a:lnTo>
                      <a:pt x="6580227" y="2866191"/>
                    </a:lnTo>
                    <a:cubicBezTo>
                      <a:pt x="6196892" y="2868643"/>
                      <a:pt x="5771900" y="2922011"/>
                      <a:pt x="5402451" y="3054067"/>
                    </a:cubicBezTo>
                    <a:cubicBezTo>
                      <a:pt x="5056295" y="3180492"/>
                      <a:pt x="4760413" y="3370093"/>
                      <a:pt x="4515299" y="3622830"/>
                    </a:cubicBezTo>
                    <a:cubicBezTo>
                      <a:pt x="4023091" y="4128345"/>
                      <a:pt x="3715422" y="4814832"/>
                      <a:pt x="3589727" y="5679976"/>
                    </a:cubicBezTo>
                    <a:lnTo>
                      <a:pt x="9571360" y="5679705"/>
                    </a:lnTo>
                    <a:cubicBezTo>
                      <a:pt x="9508869" y="4758562"/>
                      <a:pt x="9199625" y="4058204"/>
                      <a:pt x="8645336" y="3581527"/>
                    </a:cubicBezTo>
                    <a:cubicBezTo>
                      <a:pt x="8093045" y="3104267"/>
                      <a:pt x="7405821" y="2865759"/>
                      <a:pt x="6586494" y="2865759"/>
                    </a:cubicBezTo>
                    <a:close/>
                    <a:moveTo>
                      <a:pt x="6589752" y="0"/>
                    </a:moveTo>
                    <a:lnTo>
                      <a:pt x="6584990" y="202"/>
                    </a:lnTo>
                    <a:cubicBezTo>
                      <a:pt x="6585020" y="199"/>
                      <a:pt x="6585049" y="197"/>
                      <a:pt x="6585079" y="194"/>
                    </a:cubicBezTo>
                    <a:cubicBezTo>
                      <a:pt x="7741302" y="194"/>
                      <a:pt x="8782268" y="208736"/>
                      <a:pt x="9709708" y="622945"/>
                    </a:cubicBezTo>
                    <a:cubicBezTo>
                      <a:pt x="10635419" y="1038884"/>
                      <a:pt x="11399982" y="1693283"/>
                      <a:pt x="12004184" y="2589335"/>
                    </a:cubicBezTo>
                    <a:cubicBezTo>
                      <a:pt x="12548770" y="3378982"/>
                      <a:pt x="12901658" y="4293858"/>
                      <a:pt x="13061998" y="5334254"/>
                    </a:cubicBezTo>
                    <a:cubicBezTo>
                      <a:pt x="13156138" y="5945010"/>
                      <a:pt x="13193786" y="6823653"/>
                      <a:pt x="13178084" y="7970746"/>
                    </a:cubicBezTo>
                    <a:lnTo>
                      <a:pt x="3503172" y="7972329"/>
                    </a:lnTo>
                    <a:cubicBezTo>
                      <a:pt x="3556594" y="9305612"/>
                      <a:pt x="4021674" y="10240138"/>
                      <a:pt x="4894093" y="10777030"/>
                    </a:cubicBezTo>
                    <a:cubicBezTo>
                      <a:pt x="5160351" y="10943437"/>
                      <a:pt x="5453017" y="11068243"/>
                      <a:pt x="5772427" y="11151447"/>
                    </a:cubicBezTo>
                    <a:cubicBezTo>
                      <a:pt x="6080470" y="11231605"/>
                      <a:pt x="6448041" y="11268899"/>
                      <a:pt x="6810850" y="11277620"/>
                    </a:cubicBezTo>
                    <a:cubicBezTo>
                      <a:pt x="7601965" y="11277620"/>
                      <a:pt x="8244783" y="11075713"/>
                      <a:pt x="8739303" y="10669949"/>
                    </a:cubicBezTo>
                    <a:cubicBezTo>
                      <a:pt x="9009086" y="10450395"/>
                      <a:pt x="9247498" y="10146851"/>
                      <a:pt x="9454832" y="9758441"/>
                    </a:cubicBezTo>
                    <a:lnTo>
                      <a:pt x="12998571" y="9758441"/>
                    </a:lnTo>
                    <a:cubicBezTo>
                      <a:pt x="12904459" y="10542952"/>
                      <a:pt x="12476116" y="11343383"/>
                      <a:pt x="11710668" y="12153522"/>
                    </a:cubicBezTo>
                    <a:cubicBezTo>
                      <a:pt x="10818748" y="13120321"/>
                      <a:pt x="9659404" y="13724360"/>
                      <a:pt x="8231916" y="13965931"/>
                    </a:cubicBezTo>
                    <a:cubicBezTo>
                      <a:pt x="7727006" y="14051376"/>
                      <a:pt x="7265147" y="14093343"/>
                      <a:pt x="6717187" y="14086537"/>
                    </a:cubicBezTo>
                    <a:cubicBezTo>
                      <a:pt x="6285985" y="14081181"/>
                      <a:pt x="5852353" y="14060336"/>
                      <a:pt x="5427081" y="13990086"/>
                    </a:cubicBezTo>
                    <a:cubicBezTo>
                      <a:pt x="4177848" y="13786009"/>
                      <a:pt x="3045537" y="13275526"/>
                      <a:pt x="2030824" y="12457108"/>
                    </a:cubicBezTo>
                    <a:cubicBezTo>
                      <a:pt x="677331" y="11367592"/>
                      <a:pt x="0" y="9594758"/>
                      <a:pt x="0" y="7137144"/>
                    </a:cubicBezTo>
                    <a:cubicBezTo>
                      <a:pt x="0" y="4835082"/>
                      <a:pt x="611627" y="3069957"/>
                      <a:pt x="1832563" y="1840578"/>
                    </a:cubicBezTo>
                    <a:cubicBezTo>
                      <a:pt x="2749587" y="919605"/>
                      <a:pt x="3870809" y="343200"/>
                      <a:pt x="5196296" y="112559"/>
                    </a:cubicBezTo>
                    <a:cubicBezTo>
                      <a:pt x="5628237" y="45671"/>
                      <a:pt x="6129236" y="4976"/>
                      <a:pt x="65897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26" name="Shape 121"/>
              <p:cNvSpPr/>
              <p:nvPr/>
            </p:nvSpPr>
            <p:spPr>
              <a:xfrm>
                <a:off x="8159259" y="3571003"/>
                <a:ext cx="261745" cy="1356116"/>
              </a:xfrm>
              <a:custGeom>
                <a:avLst/>
                <a:gdLst/>
                <a:ahLst/>
                <a:cxnLst/>
                <a:rect l="0" t="0" r="0" b="0"/>
                <a:pathLst>
                  <a:path w="154546" h="799617">
                    <a:moveTo>
                      <a:pt x="0" y="0"/>
                    </a:moveTo>
                    <a:lnTo>
                      <a:pt x="154546" y="0"/>
                    </a:lnTo>
                    <a:lnTo>
                      <a:pt x="154546" y="799617"/>
                    </a:lnTo>
                    <a:lnTo>
                      <a:pt x="0" y="799617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7" name="Shape 23"/>
              <p:cNvSpPr/>
              <p:nvPr/>
            </p:nvSpPr>
            <p:spPr>
              <a:xfrm>
                <a:off x="8488863" y="3653943"/>
                <a:ext cx="561189" cy="1291488"/>
              </a:xfrm>
              <a:custGeom>
                <a:avLst/>
                <a:gdLst/>
                <a:ahLst/>
                <a:cxnLst/>
                <a:rect l="0" t="0" r="0" b="0"/>
                <a:pathLst>
                  <a:path w="331445" h="761479">
                    <a:moveTo>
                      <a:pt x="82436" y="0"/>
                    </a:moveTo>
                    <a:lnTo>
                      <a:pt x="235445" y="0"/>
                    </a:lnTo>
                    <a:lnTo>
                      <a:pt x="235445" y="164948"/>
                    </a:lnTo>
                    <a:lnTo>
                      <a:pt x="331445" y="164948"/>
                    </a:lnTo>
                    <a:lnTo>
                      <a:pt x="331445" y="275057"/>
                    </a:lnTo>
                    <a:lnTo>
                      <a:pt x="235445" y="275057"/>
                    </a:lnTo>
                    <a:lnTo>
                      <a:pt x="235445" y="587566"/>
                    </a:lnTo>
                    <a:cubicBezTo>
                      <a:pt x="235445" y="611746"/>
                      <a:pt x="238519" y="626834"/>
                      <a:pt x="244602" y="632854"/>
                    </a:cubicBezTo>
                    <a:cubicBezTo>
                      <a:pt x="250812" y="638861"/>
                      <a:pt x="269608" y="641795"/>
                      <a:pt x="301117" y="641795"/>
                    </a:cubicBezTo>
                    <a:cubicBezTo>
                      <a:pt x="305803" y="641795"/>
                      <a:pt x="310769" y="641718"/>
                      <a:pt x="316001" y="641503"/>
                    </a:cubicBezTo>
                    <a:cubicBezTo>
                      <a:pt x="321234" y="641299"/>
                      <a:pt x="326339" y="641083"/>
                      <a:pt x="331445" y="640664"/>
                    </a:cubicBezTo>
                    <a:lnTo>
                      <a:pt x="331445" y="756234"/>
                    </a:lnTo>
                    <a:lnTo>
                      <a:pt x="258216" y="758965"/>
                    </a:lnTo>
                    <a:cubicBezTo>
                      <a:pt x="185141" y="761479"/>
                      <a:pt x="135255" y="748830"/>
                      <a:pt x="108496" y="721017"/>
                    </a:cubicBezTo>
                    <a:cubicBezTo>
                      <a:pt x="91173" y="703275"/>
                      <a:pt x="82436" y="675945"/>
                      <a:pt x="82436" y="639064"/>
                    </a:cubicBezTo>
                    <a:lnTo>
                      <a:pt x="82436" y="275057"/>
                    </a:lnTo>
                    <a:lnTo>
                      <a:pt x="0" y="275057"/>
                    </a:lnTo>
                    <a:lnTo>
                      <a:pt x="0" y="164948"/>
                    </a:lnTo>
                    <a:lnTo>
                      <a:pt x="82436" y="164948"/>
                    </a:lnTo>
                    <a:lnTo>
                      <a:pt x="8243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8" name="Shape 24"/>
              <p:cNvSpPr/>
              <p:nvPr/>
            </p:nvSpPr>
            <p:spPr>
              <a:xfrm>
                <a:off x="9138377" y="3575311"/>
                <a:ext cx="902641" cy="1351808"/>
              </a:xfrm>
              <a:custGeom>
                <a:avLst/>
                <a:gdLst/>
                <a:ahLst/>
                <a:cxnLst/>
                <a:rect l="0" t="0" r="0" b="0"/>
                <a:pathLst>
                  <a:path w="532245" h="796976">
                    <a:moveTo>
                      <a:pt x="0" y="0"/>
                    </a:moveTo>
                    <a:lnTo>
                      <a:pt x="154623" y="0"/>
                    </a:lnTo>
                    <a:lnTo>
                      <a:pt x="154623" y="282130"/>
                    </a:lnTo>
                    <a:cubicBezTo>
                      <a:pt x="176975" y="247752"/>
                      <a:pt x="202756" y="223787"/>
                      <a:pt x="232093" y="210287"/>
                    </a:cubicBezTo>
                    <a:cubicBezTo>
                      <a:pt x="261442" y="196672"/>
                      <a:pt x="292392" y="189890"/>
                      <a:pt x="324803" y="189890"/>
                    </a:cubicBezTo>
                    <a:cubicBezTo>
                      <a:pt x="361150" y="189890"/>
                      <a:pt x="394195" y="196253"/>
                      <a:pt x="423888" y="208902"/>
                    </a:cubicBezTo>
                    <a:cubicBezTo>
                      <a:pt x="453581" y="221539"/>
                      <a:pt x="477965" y="240906"/>
                      <a:pt x="497116" y="267030"/>
                    </a:cubicBezTo>
                    <a:cubicBezTo>
                      <a:pt x="513245" y="289039"/>
                      <a:pt x="523151" y="311823"/>
                      <a:pt x="526796" y="335140"/>
                    </a:cubicBezTo>
                    <a:cubicBezTo>
                      <a:pt x="530429" y="358483"/>
                      <a:pt x="532245" y="396621"/>
                      <a:pt x="532245" y="449440"/>
                    </a:cubicBezTo>
                    <a:lnTo>
                      <a:pt x="532245" y="796976"/>
                    </a:lnTo>
                    <a:lnTo>
                      <a:pt x="374345" y="796976"/>
                    </a:lnTo>
                    <a:lnTo>
                      <a:pt x="374345" y="436867"/>
                    </a:lnTo>
                    <a:cubicBezTo>
                      <a:pt x="374345" y="405003"/>
                      <a:pt x="368973" y="379298"/>
                      <a:pt x="358204" y="359740"/>
                    </a:cubicBezTo>
                    <a:cubicBezTo>
                      <a:pt x="344170" y="332219"/>
                      <a:pt x="317614" y="318452"/>
                      <a:pt x="278499" y="318452"/>
                    </a:cubicBezTo>
                    <a:cubicBezTo>
                      <a:pt x="237884" y="318452"/>
                      <a:pt x="207099" y="332143"/>
                      <a:pt x="186119" y="359461"/>
                    </a:cubicBezTo>
                    <a:cubicBezTo>
                      <a:pt x="165088" y="386779"/>
                      <a:pt x="154623" y="425831"/>
                      <a:pt x="154623" y="476555"/>
                    </a:cubicBezTo>
                    <a:lnTo>
                      <a:pt x="154623" y="796976"/>
                    </a:lnTo>
                    <a:lnTo>
                      <a:pt x="0" y="7969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847646" y="1899285"/>
                <a:ext cx="3028912" cy="3027834"/>
              </a:xfrm>
              <a:custGeom>
                <a:avLst/>
                <a:gdLst>
                  <a:gd name="connsiteX0" fmla="*/ 268176 w 1785620"/>
                  <a:gd name="connsiteY0" fmla="*/ 184969 h 1784985"/>
                  <a:gd name="connsiteX1" fmla="*/ 182787 w 1785620"/>
                  <a:gd name="connsiteY1" fmla="*/ 270374 h 1784985"/>
                  <a:gd name="connsiteX2" fmla="*/ 182787 w 1785620"/>
                  <a:gd name="connsiteY2" fmla="*/ 1517850 h 1784985"/>
                  <a:gd name="connsiteX3" fmla="*/ 267096 w 1785620"/>
                  <a:gd name="connsiteY3" fmla="*/ 1602189 h 1784985"/>
                  <a:gd name="connsiteX4" fmla="*/ 578861 w 1785620"/>
                  <a:gd name="connsiteY4" fmla="*/ 1602189 h 1784985"/>
                  <a:gd name="connsiteX5" fmla="*/ 624774 w 1785620"/>
                  <a:gd name="connsiteY5" fmla="*/ 1602189 h 1784985"/>
                  <a:gd name="connsiteX6" fmla="*/ 624774 w 1785620"/>
                  <a:gd name="connsiteY6" fmla="*/ 1434896 h 1784985"/>
                  <a:gd name="connsiteX7" fmla="*/ 624774 w 1785620"/>
                  <a:gd name="connsiteY7" fmla="*/ 1432724 h 1784985"/>
                  <a:gd name="connsiteX8" fmla="*/ 892810 w 1785620"/>
                  <a:gd name="connsiteY8" fmla="*/ 1432724 h 1784985"/>
                  <a:gd name="connsiteX9" fmla="*/ 1160833 w 1785620"/>
                  <a:gd name="connsiteY9" fmla="*/ 1432724 h 1784985"/>
                  <a:gd name="connsiteX10" fmla="*/ 1160833 w 1785620"/>
                  <a:gd name="connsiteY10" fmla="*/ 1434896 h 1784985"/>
                  <a:gd name="connsiteX11" fmla="*/ 1160833 w 1785620"/>
                  <a:gd name="connsiteY11" fmla="*/ 1602189 h 1784985"/>
                  <a:gd name="connsiteX12" fmla="*/ 1206772 w 1785620"/>
                  <a:gd name="connsiteY12" fmla="*/ 1602189 h 1784985"/>
                  <a:gd name="connsiteX13" fmla="*/ 1518524 w 1785620"/>
                  <a:gd name="connsiteY13" fmla="*/ 1602189 h 1784985"/>
                  <a:gd name="connsiteX14" fmla="*/ 1602833 w 1785620"/>
                  <a:gd name="connsiteY14" fmla="*/ 1517850 h 1784985"/>
                  <a:gd name="connsiteX15" fmla="*/ 1602833 w 1785620"/>
                  <a:gd name="connsiteY15" fmla="*/ 270374 h 1784985"/>
                  <a:gd name="connsiteX16" fmla="*/ 1517445 w 1785620"/>
                  <a:gd name="connsiteY16" fmla="*/ 184969 h 1784985"/>
                  <a:gd name="connsiteX17" fmla="*/ 1206772 w 1785620"/>
                  <a:gd name="connsiteY17" fmla="*/ 184969 h 1784985"/>
                  <a:gd name="connsiteX18" fmla="*/ 892810 w 1785620"/>
                  <a:gd name="connsiteY18" fmla="*/ 498146 h 1784985"/>
                  <a:gd name="connsiteX19" fmla="*/ 578861 w 1785620"/>
                  <a:gd name="connsiteY19" fmla="*/ 184969 h 1784985"/>
                  <a:gd name="connsiteX20" fmla="*/ 192438 w 1785620"/>
                  <a:gd name="connsiteY20" fmla="*/ 0 h 1784985"/>
                  <a:gd name="connsiteX21" fmla="*/ 654446 w 1785620"/>
                  <a:gd name="connsiteY21" fmla="*/ 0 h 1784985"/>
                  <a:gd name="connsiteX22" fmla="*/ 892810 w 1785620"/>
                  <a:gd name="connsiteY22" fmla="*/ 237779 h 1784985"/>
                  <a:gd name="connsiteX23" fmla="*/ 1131174 w 1785620"/>
                  <a:gd name="connsiteY23" fmla="*/ 0 h 1784985"/>
                  <a:gd name="connsiteX24" fmla="*/ 1593182 w 1785620"/>
                  <a:gd name="connsiteY24" fmla="*/ 0 h 1784985"/>
                  <a:gd name="connsiteX25" fmla="*/ 1785620 w 1785620"/>
                  <a:gd name="connsiteY25" fmla="*/ 192512 h 1784985"/>
                  <a:gd name="connsiteX26" fmla="*/ 1785620 w 1785620"/>
                  <a:gd name="connsiteY26" fmla="*/ 1593579 h 1784985"/>
                  <a:gd name="connsiteX27" fmla="*/ 1594250 w 1785620"/>
                  <a:gd name="connsiteY27" fmla="*/ 1784985 h 1784985"/>
                  <a:gd name="connsiteX28" fmla="*/ 978059 w 1785620"/>
                  <a:gd name="connsiteY28" fmla="*/ 1784985 h 1784985"/>
                  <a:gd name="connsiteX29" fmla="*/ 978059 w 1785620"/>
                  <a:gd name="connsiteY29" fmla="*/ 1615521 h 1784985"/>
                  <a:gd name="connsiteX30" fmla="*/ 892810 w 1785620"/>
                  <a:gd name="connsiteY30" fmla="*/ 1615521 h 1784985"/>
                  <a:gd name="connsiteX31" fmla="*/ 807549 w 1785620"/>
                  <a:gd name="connsiteY31" fmla="*/ 1615521 h 1784985"/>
                  <a:gd name="connsiteX32" fmla="*/ 807549 w 1785620"/>
                  <a:gd name="connsiteY32" fmla="*/ 1784985 h 1784985"/>
                  <a:gd name="connsiteX33" fmla="*/ 191371 w 1785620"/>
                  <a:gd name="connsiteY33" fmla="*/ 1784985 h 1784985"/>
                  <a:gd name="connsiteX34" fmla="*/ 0 w 1785620"/>
                  <a:gd name="connsiteY34" fmla="*/ 1593579 h 1784985"/>
                  <a:gd name="connsiteX35" fmla="*/ 0 w 1785620"/>
                  <a:gd name="connsiteY35" fmla="*/ 192512 h 1784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85620" h="1784985">
                    <a:moveTo>
                      <a:pt x="268176" y="184969"/>
                    </a:moveTo>
                    <a:lnTo>
                      <a:pt x="182787" y="270374"/>
                    </a:lnTo>
                    <a:lnTo>
                      <a:pt x="182787" y="1517850"/>
                    </a:lnTo>
                    <a:lnTo>
                      <a:pt x="267096" y="1602189"/>
                    </a:lnTo>
                    <a:lnTo>
                      <a:pt x="578861" y="1602189"/>
                    </a:lnTo>
                    <a:lnTo>
                      <a:pt x="624774" y="1602189"/>
                    </a:lnTo>
                    <a:lnTo>
                      <a:pt x="624774" y="1434896"/>
                    </a:lnTo>
                    <a:lnTo>
                      <a:pt x="624774" y="1432724"/>
                    </a:lnTo>
                    <a:lnTo>
                      <a:pt x="892810" y="1432724"/>
                    </a:lnTo>
                    <a:lnTo>
                      <a:pt x="1160833" y="1432724"/>
                    </a:lnTo>
                    <a:lnTo>
                      <a:pt x="1160833" y="1434896"/>
                    </a:lnTo>
                    <a:lnTo>
                      <a:pt x="1160833" y="1602189"/>
                    </a:lnTo>
                    <a:lnTo>
                      <a:pt x="1206772" y="1602189"/>
                    </a:lnTo>
                    <a:lnTo>
                      <a:pt x="1518524" y="1602189"/>
                    </a:lnTo>
                    <a:lnTo>
                      <a:pt x="1602833" y="1517850"/>
                    </a:lnTo>
                    <a:lnTo>
                      <a:pt x="1602833" y="270374"/>
                    </a:lnTo>
                    <a:lnTo>
                      <a:pt x="1517445" y="184969"/>
                    </a:lnTo>
                    <a:lnTo>
                      <a:pt x="1206772" y="184969"/>
                    </a:lnTo>
                    <a:lnTo>
                      <a:pt x="892810" y="498146"/>
                    </a:lnTo>
                    <a:lnTo>
                      <a:pt x="578861" y="184969"/>
                    </a:lnTo>
                    <a:close/>
                    <a:moveTo>
                      <a:pt x="192438" y="0"/>
                    </a:moveTo>
                    <a:lnTo>
                      <a:pt x="654446" y="0"/>
                    </a:lnTo>
                    <a:lnTo>
                      <a:pt x="892810" y="237779"/>
                    </a:lnTo>
                    <a:lnTo>
                      <a:pt x="1131174" y="0"/>
                    </a:lnTo>
                    <a:lnTo>
                      <a:pt x="1593182" y="0"/>
                    </a:lnTo>
                    <a:lnTo>
                      <a:pt x="1785620" y="192512"/>
                    </a:lnTo>
                    <a:lnTo>
                      <a:pt x="1785620" y="1593579"/>
                    </a:lnTo>
                    <a:lnTo>
                      <a:pt x="1594250" y="1784985"/>
                    </a:lnTo>
                    <a:lnTo>
                      <a:pt x="978059" y="1784985"/>
                    </a:lnTo>
                    <a:lnTo>
                      <a:pt x="978059" y="1615521"/>
                    </a:lnTo>
                    <a:lnTo>
                      <a:pt x="892810" y="1615521"/>
                    </a:lnTo>
                    <a:lnTo>
                      <a:pt x="807549" y="1615521"/>
                    </a:lnTo>
                    <a:lnTo>
                      <a:pt x="807549" y="1784985"/>
                    </a:lnTo>
                    <a:lnTo>
                      <a:pt x="191371" y="1784985"/>
                    </a:lnTo>
                    <a:lnTo>
                      <a:pt x="0" y="1593579"/>
                    </a:lnTo>
                    <a:lnTo>
                      <a:pt x="0" y="192512"/>
                    </a:ln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30" name="Freeform 29"/>
              <p:cNvSpPr/>
              <p:nvPr/>
            </p:nvSpPr>
            <p:spPr>
              <a:xfrm flipH="1">
                <a:off x="6295810" y="2220272"/>
                <a:ext cx="1027589" cy="1068521"/>
              </a:xfrm>
              <a:custGeom>
                <a:avLst/>
                <a:gdLst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3537 w 13627074"/>
                  <a:gd name="connsiteY11" fmla="*/ 2940735 h 14169871"/>
                  <a:gd name="connsiteX12" fmla="*/ 6830968 w 13627074"/>
                  <a:gd name="connsiteY12" fmla="*/ 0 h 14169871"/>
                  <a:gd name="connsiteX13" fmla="*/ 6813537 w 13627074"/>
                  <a:gd name="connsiteY13" fmla="*/ 1439 h 14169871"/>
                  <a:gd name="connsiteX14" fmla="*/ 6796106 w 13627074"/>
                  <a:gd name="connsiteY14" fmla="*/ 0 h 14169871"/>
                  <a:gd name="connsiteX15" fmla="*/ 1682973 w 13627074"/>
                  <a:gd name="connsiteY15" fmla="*/ 2107793 h 14169871"/>
                  <a:gd name="connsiteX16" fmla="*/ 0 w 13627074"/>
                  <a:gd name="connsiteY16" fmla="*/ 7092792 h 14169871"/>
                  <a:gd name="connsiteX17" fmla="*/ 1682973 w 13627074"/>
                  <a:gd name="connsiteY17" fmla="*/ 12093483 h 14169871"/>
                  <a:gd name="connsiteX18" fmla="*/ 6796106 w 13627074"/>
                  <a:gd name="connsiteY18" fmla="*/ 14169871 h 14169871"/>
                  <a:gd name="connsiteX19" fmla="*/ 6813537 w 13627074"/>
                  <a:gd name="connsiteY19" fmla="*/ 14168455 h 14169871"/>
                  <a:gd name="connsiteX20" fmla="*/ 6830968 w 13627074"/>
                  <a:gd name="connsiteY20" fmla="*/ 14169871 h 14169871"/>
                  <a:gd name="connsiteX21" fmla="*/ 11944100 w 13627074"/>
                  <a:gd name="connsiteY21" fmla="*/ 12093483 h 14169871"/>
                  <a:gd name="connsiteX22" fmla="*/ 13627074 w 13627074"/>
                  <a:gd name="connsiteY22" fmla="*/ 7092792 h 14169871"/>
                  <a:gd name="connsiteX23" fmla="*/ 11944100 w 13627074"/>
                  <a:gd name="connsiteY23" fmla="*/ 2107793 h 14169871"/>
                  <a:gd name="connsiteX24" fmla="*/ 6830968 w 13627074"/>
                  <a:gd name="connsiteY24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3537 w 13627074"/>
                  <a:gd name="connsiteY11" fmla="*/ 2940735 h 14169871"/>
                  <a:gd name="connsiteX12" fmla="*/ 6818395 w 13627074"/>
                  <a:gd name="connsiteY12" fmla="*/ 2940286 h 14169871"/>
                  <a:gd name="connsiteX13" fmla="*/ 6830968 w 13627074"/>
                  <a:gd name="connsiteY13" fmla="*/ 0 h 14169871"/>
                  <a:gd name="connsiteX14" fmla="*/ 6796106 w 13627074"/>
                  <a:gd name="connsiteY14" fmla="*/ 0 h 14169871"/>
                  <a:gd name="connsiteX15" fmla="*/ 1682973 w 13627074"/>
                  <a:gd name="connsiteY15" fmla="*/ 2107793 h 14169871"/>
                  <a:gd name="connsiteX16" fmla="*/ 0 w 13627074"/>
                  <a:gd name="connsiteY16" fmla="*/ 7092792 h 14169871"/>
                  <a:gd name="connsiteX17" fmla="*/ 1682973 w 13627074"/>
                  <a:gd name="connsiteY17" fmla="*/ 12093483 h 14169871"/>
                  <a:gd name="connsiteX18" fmla="*/ 6796106 w 13627074"/>
                  <a:gd name="connsiteY18" fmla="*/ 14169871 h 14169871"/>
                  <a:gd name="connsiteX19" fmla="*/ 6813537 w 13627074"/>
                  <a:gd name="connsiteY19" fmla="*/ 14168455 h 14169871"/>
                  <a:gd name="connsiteX20" fmla="*/ 6830968 w 13627074"/>
                  <a:gd name="connsiteY20" fmla="*/ 14169871 h 14169871"/>
                  <a:gd name="connsiteX21" fmla="*/ 11944100 w 13627074"/>
                  <a:gd name="connsiteY21" fmla="*/ 12093483 h 14169871"/>
                  <a:gd name="connsiteX22" fmla="*/ 13627074 w 13627074"/>
                  <a:gd name="connsiteY22" fmla="*/ 7092792 h 14169871"/>
                  <a:gd name="connsiteX23" fmla="*/ 11944100 w 13627074"/>
                  <a:gd name="connsiteY23" fmla="*/ 2107793 h 14169871"/>
                  <a:gd name="connsiteX24" fmla="*/ 6830968 w 13627074"/>
                  <a:gd name="connsiteY24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39731 w 13627074"/>
                  <a:gd name="connsiteY11" fmla="*/ 3312210 h 14169871"/>
                  <a:gd name="connsiteX12" fmla="*/ 6818395 w 13627074"/>
                  <a:gd name="connsiteY12" fmla="*/ 2940286 h 14169871"/>
                  <a:gd name="connsiteX13" fmla="*/ 6830968 w 13627074"/>
                  <a:gd name="connsiteY13" fmla="*/ 0 h 14169871"/>
                  <a:gd name="connsiteX14" fmla="*/ 6796106 w 13627074"/>
                  <a:gd name="connsiteY14" fmla="*/ 0 h 14169871"/>
                  <a:gd name="connsiteX15" fmla="*/ 1682973 w 13627074"/>
                  <a:gd name="connsiteY15" fmla="*/ 2107793 h 14169871"/>
                  <a:gd name="connsiteX16" fmla="*/ 0 w 13627074"/>
                  <a:gd name="connsiteY16" fmla="*/ 7092792 h 14169871"/>
                  <a:gd name="connsiteX17" fmla="*/ 1682973 w 13627074"/>
                  <a:gd name="connsiteY17" fmla="*/ 12093483 h 14169871"/>
                  <a:gd name="connsiteX18" fmla="*/ 6796106 w 13627074"/>
                  <a:gd name="connsiteY18" fmla="*/ 14169871 h 14169871"/>
                  <a:gd name="connsiteX19" fmla="*/ 6813537 w 13627074"/>
                  <a:gd name="connsiteY19" fmla="*/ 14168455 h 14169871"/>
                  <a:gd name="connsiteX20" fmla="*/ 6830968 w 13627074"/>
                  <a:gd name="connsiteY20" fmla="*/ 14169871 h 14169871"/>
                  <a:gd name="connsiteX21" fmla="*/ 11944100 w 13627074"/>
                  <a:gd name="connsiteY21" fmla="*/ 12093483 h 14169871"/>
                  <a:gd name="connsiteX22" fmla="*/ 13627074 w 13627074"/>
                  <a:gd name="connsiteY22" fmla="*/ 7092792 h 14169871"/>
                  <a:gd name="connsiteX23" fmla="*/ 11944100 w 13627074"/>
                  <a:gd name="connsiteY23" fmla="*/ 2107793 h 14169871"/>
                  <a:gd name="connsiteX24" fmla="*/ 6830968 w 13627074"/>
                  <a:gd name="connsiteY24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13537 w 13627074"/>
                  <a:gd name="connsiteY5" fmla="*/ 11255954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8395 w 13627074"/>
                  <a:gd name="connsiteY11" fmla="*/ 2940286 h 14169871"/>
                  <a:gd name="connsiteX12" fmla="*/ 6830968 w 13627074"/>
                  <a:gd name="connsiteY12" fmla="*/ 0 h 14169871"/>
                  <a:gd name="connsiteX13" fmla="*/ 6796106 w 13627074"/>
                  <a:gd name="connsiteY13" fmla="*/ 0 h 14169871"/>
                  <a:gd name="connsiteX14" fmla="*/ 1682973 w 13627074"/>
                  <a:gd name="connsiteY14" fmla="*/ 2107793 h 14169871"/>
                  <a:gd name="connsiteX15" fmla="*/ 0 w 13627074"/>
                  <a:gd name="connsiteY15" fmla="*/ 7092792 h 14169871"/>
                  <a:gd name="connsiteX16" fmla="*/ 1682973 w 13627074"/>
                  <a:gd name="connsiteY16" fmla="*/ 12093483 h 14169871"/>
                  <a:gd name="connsiteX17" fmla="*/ 6796106 w 13627074"/>
                  <a:gd name="connsiteY17" fmla="*/ 14169871 h 14169871"/>
                  <a:gd name="connsiteX18" fmla="*/ 6813537 w 13627074"/>
                  <a:gd name="connsiteY18" fmla="*/ 14168455 h 14169871"/>
                  <a:gd name="connsiteX19" fmla="*/ 6830968 w 13627074"/>
                  <a:gd name="connsiteY19" fmla="*/ 14169871 h 14169871"/>
                  <a:gd name="connsiteX20" fmla="*/ 11944100 w 13627074"/>
                  <a:gd name="connsiteY20" fmla="*/ 12093483 h 14169871"/>
                  <a:gd name="connsiteX21" fmla="*/ 13627074 w 13627074"/>
                  <a:gd name="connsiteY21" fmla="*/ 7092792 h 14169871"/>
                  <a:gd name="connsiteX22" fmla="*/ 11944100 w 13627074"/>
                  <a:gd name="connsiteY22" fmla="*/ 2107793 h 14169871"/>
                  <a:gd name="connsiteX23" fmla="*/ 6830968 w 13627074"/>
                  <a:gd name="connsiteY23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27824 w 13627074"/>
                  <a:gd name="connsiteY5" fmla="*/ 11044023 h 14169871"/>
                  <a:gd name="connsiteX6" fmla="*/ 6808679 w 13627074"/>
                  <a:gd name="connsiteY6" fmla="*/ 11256426 h 14169871"/>
                  <a:gd name="connsiteX7" fmla="*/ 4465619 w 13627074"/>
                  <a:gd name="connsiteY7" fmla="*/ 10172677 h 14169871"/>
                  <a:gd name="connsiteX8" fmla="*/ 3647287 w 13627074"/>
                  <a:gd name="connsiteY8" fmla="*/ 7092792 h 14169871"/>
                  <a:gd name="connsiteX9" fmla="*/ 4465619 w 13627074"/>
                  <a:gd name="connsiteY9" fmla="*/ 4017449 h 14169871"/>
                  <a:gd name="connsiteX10" fmla="*/ 6808679 w 13627074"/>
                  <a:gd name="connsiteY10" fmla="*/ 2940286 h 14169871"/>
                  <a:gd name="connsiteX11" fmla="*/ 6818395 w 13627074"/>
                  <a:gd name="connsiteY11" fmla="*/ 2940286 h 14169871"/>
                  <a:gd name="connsiteX12" fmla="*/ 6830968 w 13627074"/>
                  <a:gd name="connsiteY12" fmla="*/ 0 h 14169871"/>
                  <a:gd name="connsiteX13" fmla="*/ 6796106 w 13627074"/>
                  <a:gd name="connsiteY13" fmla="*/ 0 h 14169871"/>
                  <a:gd name="connsiteX14" fmla="*/ 1682973 w 13627074"/>
                  <a:gd name="connsiteY14" fmla="*/ 2107793 h 14169871"/>
                  <a:gd name="connsiteX15" fmla="*/ 0 w 13627074"/>
                  <a:gd name="connsiteY15" fmla="*/ 7092792 h 14169871"/>
                  <a:gd name="connsiteX16" fmla="*/ 1682973 w 13627074"/>
                  <a:gd name="connsiteY16" fmla="*/ 12093483 h 14169871"/>
                  <a:gd name="connsiteX17" fmla="*/ 6796106 w 13627074"/>
                  <a:gd name="connsiteY17" fmla="*/ 14169871 h 14169871"/>
                  <a:gd name="connsiteX18" fmla="*/ 6813537 w 13627074"/>
                  <a:gd name="connsiteY18" fmla="*/ 14168455 h 14169871"/>
                  <a:gd name="connsiteX19" fmla="*/ 6830968 w 13627074"/>
                  <a:gd name="connsiteY19" fmla="*/ 14169871 h 14169871"/>
                  <a:gd name="connsiteX20" fmla="*/ 11944100 w 13627074"/>
                  <a:gd name="connsiteY20" fmla="*/ 12093483 h 14169871"/>
                  <a:gd name="connsiteX21" fmla="*/ 13627074 w 13627074"/>
                  <a:gd name="connsiteY21" fmla="*/ 7092792 h 14169871"/>
                  <a:gd name="connsiteX22" fmla="*/ 11944100 w 13627074"/>
                  <a:gd name="connsiteY22" fmla="*/ 2107793 h 14169871"/>
                  <a:gd name="connsiteX23" fmla="*/ 6830968 w 13627074"/>
                  <a:gd name="connsiteY23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08679 w 13627074"/>
                  <a:gd name="connsiteY5" fmla="*/ 11256426 h 14169871"/>
                  <a:gd name="connsiteX6" fmla="*/ 4465619 w 13627074"/>
                  <a:gd name="connsiteY6" fmla="*/ 10172677 h 14169871"/>
                  <a:gd name="connsiteX7" fmla="*/ 3647287 w 13627074"/>
                  <a:gd name="connsiteY7" fmla="*/ 7092792 h 14169871"/>
                  <a:gd name="connsiteX8" fmla="*/ 4465619 w 13627074"/>
                  <a:gd name="connsiteY8" fmla="*/ 4017449 h 14169871"/>
                  <a:gd name="connsiteX9" fmla="*/ 6808679 w 13627074"/>
                  <a:gd name="connsiteY9" fmla="*/ 2940286 h 14169871"/>
                  <a:gd name="connsiteX10" fmla="*/ 6818395 w 13627074"/>
                  <a:gd name="connsiteY10" fmla="*/ 2940286 h 14169871"/>
                  <a:gd name="connsiteX11" fmla="*/ 6830968 w 13627074"/>
                  <a:gd name="connsiteY11" fmla="*/ 0 h 14169871"/>
                  <a:gd name="connsiteX12" fmla="*/ 6796106 w 13627074"/>
                  <a:gd name="connsiteY12" fmla="*/ 0 h 14169871"/>
                  <a:gd name="connsiteX13" fmla="*/ 1682973 w 13627074"/>
                  <a:gd name="connsiteY13" fmla="*/ 2107793 h 14169871"/>
                  <a:gd name="connsiteX14" fmla="*/ 0 w 13627074"/>
                  <a:gd name="connsiteY14" fmla="*/ 7092792 h 14169871"/>
                  <a:gd name="connsiteX15" fmla="*/ 1682973 w 13627074"/>
                  <a:gd name="connsiteY15" fmla="*/ 12093483 h 14169871"/>
                  <a:gd name="connsiteX16" fmla="*/ 6796106 w 13627074"/>
                  <a:gd name="connsiteY16" fmla="*/ 14169871 h 14169871"/>
                  <a:gd name="connsiteX17" fmla="*/ 6813537 w 13627074"/>
                  <a:gd name="connsiteY17" fmla="*/ 14168455 h 14169871"/>
                  <a:gd name="connsiteX18" fmla="*/ 6830968 w 13627074"/>
                  <a:gd name="connsiteY18" fmla="*/ 14169871 h 14169871"/>
                  <a:gd name="connsiteX19" fmla="*/ 11944100 w 13627074"/>
                  <a:gd name="connsiteY19" fmla="*/ 12093483 h 14169871"/>
                  <a:gd name="connsiteX20" fmla="*/ 13627074 w 13627074"/>
                  <a:gd name="connsiteY20" fmla="*/ 7092792 h 14169871"/>
                  <a:gd name="connsiteX21" fmla="*/ 11944100 w 13627074"/>
                  <a:gd name="connsiteY21" fmla="*/ 2107793 h 14169871"/>
                  <a:gd name="connsiteX22" fmla="*/ 6830968 w 13627074"/>
                  <a:gd name="connsiteY22" fmla="*/ 0 h 14169871"/>
                  <a:gd name="connsiteX0" fmla="*/ 6818395 w 13627074"/>
                  <a:gd name="connsiteY0" fmla="*/ 2940286 h 14169871"/>
                  <a:gd name="connsiteX1" fmla="*/ 9161455 w 13627074"/>
                  <a:gd name="connsiteY1" fmla="*/ 4017449 h 14169871"/>
                  <a:gd name="connsiteX2" fmla="*/ 9979788 w 13627074"/>
                  <a:gd name="connsiteY2" fmla="*/ 7092792 h 14169871"/>
                  <a:gd name="connsiteX3" fmla="*/ 9161455 w 13627074"/>
                  <a:gd name="connsiteY3" fmla="*/ 10172677 h 14169871"/>
                  <a:gd name="connsiteX4" fmla="*/ 6818395 w 13627074"/>
                  <a:gd name="connsiteY4" fmla="*/ 11256426 h 14169871"/>
                  <a:gd name="connsiteX5" fmla="*/ 6808679 w 13627074"/>
                  <a:gd name="connsiteY5" fmla="*/ 11256426 h 14169871"/>
                  <a:gd name="connsiteX6" fmla="*/ 4465619 w 13627074"/>
                  <a:gd name="connsiteY6" fmla="*/ 10172677 h 14169871"/>
                  <a:gd name="connsiteX7" fmla="*/ 3647287 w 13627074"/>
                  <a:gd name="connsiteY7" fmla="*/ 7092792 h 14169871"/>
                  <a:gd name="connsiteX8" fmla="*/ 4465619 w 13627074"/>
                  <a:gd name="connsiteY8" fmla="*/ 4017449 h 14169871"/>
                  <a:gd name="connsiteX9" fmla="*/ 6808679 w 13627074"/>
                  <a:gd name="connsiteY9" fmla="*/ 2940286 h 14169871"/>
                  <a:gd name="connsiteX10" fmla="*/ 6818395 w 13627074"/>
                  <a:gd name="connsiteY10" fmla="*/ 2940286 h 14169871"/>
                  <a:gd name="connsiteX11" fmla="*/ 6830968 w 13627074"/>
                  <a:gd name="connsiteY11" fmla="*/ 0 h 14169871"/>
                  <a:gd name="connsiteX12" fmla="*/ 6796106 w 13627074"/>
                  <a:gd name="connsiteY12" fmla="*/ 0 h 14169871"/>
                  <a:gd name="connsiteX13" fmla="*/ 1682973 w 13627074"/>
                  <a:gd name="connsiteY13" fmla="*/ 2107793 h 14169871"/>
                  <a:gd name="connsiteX14" fmla="*/ 0 w 13627074"/>
                  <a:gd name="connsiteY14" fmla="*/ 7092792 h 14169871"/>
                  <a:gd name="connsiteX15" fmla="*/ 1682973 w 13627074"/>
                  <a:gd name="connsiteY15" fmla="*/ 12093483 h 14169871"/>
                  <a:gd name="connsiteX16" fmla="*/ 6796106 w 13627074"/>
                  <a:gd name="connsiteY16" fmla="*/ 14169871 h 14169871"/>
                  <a:gd name="connsiteX17" fmla="*/ 6830968 w 13627074"/>
                  <a:gd name="connsiteY17" fmla="*/ 14169871 h 14169871"/>
                  <a:gd name="connsiteX18" fmla="*/ 11944100 w 13627074"/>
                  <a:gd name="connsiteY18" fmla="*/ 12093483 h 14169871"/>
                  <a:gd name="connsiteX19" fmla="*/ 13627074 w 13627074"/>
                  <a:gd name="connsiteY19" fmla="*/ 7092792 h 14169871"/>
                  <a:gd name="connsiteX20" fmla="*/ 11944100 w 13627074"/>
                  <a:gd name="connsiteY20" fmla="*/ 2107793 h 14169871"/>
                  <a:gd name="connsiteX21" fmla="*/ 6830968 w 13627074"/>
                  <a:gd name="connsiteY21" fmla="*/ 0 h 14169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627074" h="14169871">
                    <a:moveTo>
                      <a:pt x="6818395" y="2940286"/>
                    </a:moveTo>
                    <a:cubicBezTo>
                      <a:pt x="7834693" y="2940286"/>
                      <a:pt x="8616185" y="3298298"/>
                      <a:pt x="9161455" y="4017449"/>
                    </a:cubicBezTo>
                    <a:cubicBezTo>
                      <a:pt x="9706433" y="4735475"/>
                      <a:pt x="9979788" y="5760956"/>
                      <a:pt x="9979788" y="7092792"/>
                    </a:cubicBezTo>
                    <a:cubicBezTo>
                      <a:pt x="9979788" y="8423189"/>
                      <a:pt x="9706433" y="9450380"/>
                      <a:pt x="9161455" y="10172677"/>
                    </a:cubicBezTo>
                    <a:cubicBezTo>
                      <a:pt x="8616185" y="10895266"/>
                      <a:pt x="7834693" y="11256426"/>
                      <a:pt x="6818395" y="11256426"/>
                    </a:cubicBezTo>
                    <a:lnTo>
                      <a:pt x="6808679" y="11256426"/>
                    </a:lnTo>
                    <a:cubicBezTo>
                      <a:pt x="5792381" y="11256426"/>
                      <a:pt x="5010889" y="10895266"/>
                      <a:pt x="4465619" y="10172677"/>
                    </a:cubicBezTo>
                    <a:cubicBezTo>
                      <a:pt x="3920641" y="9450380"/>
                      <a:pt x="3647287" y="8423189"/>
                      <a:pt x="3647287" y="7092792"/>
                    </a:cubicBezTo>
                    <a:cubicBezTo>
                      <a:pt x="3647287" y="5760956"/>
                      <a:pt x="3920641" y="4735475"/>
                      <a:pt x="4465619" y="4017449"/>
                    </a:cubicBezTo>
                    <a:cubicBezTo>
                      <a:pt x="5010889" y="3298298"/>
                      <a:pt x="5792381" y="2940286"/>
                      <a:pt x="6808679" y="2940286"/>
                    </a:cubicBezTo>
                    <a:lnTo>
                      <a:pt x="6818395" y="2940286"/>
                    </a:lnTo>
                    <a:close/>
                    <a:moveTo>
                      <a:pt x="6830968" y="0"/>
                    </a:moveTo>
                    <a:lnTo>
                      <a:pt x="6796106" y="0"/>
                    </a:lnTo>
                    <a:cubicBezTo>
                      <a:pt x="4509881" y="0"/>
                      <a:pt x="2806373" y="703729"/>
                      <a:pt x="1682973" y="2107793"/>
                    </a:cubicBezTo>
                    <a:cubicBezTo>
                      <a:pt x="560991" y="3513273"/>
                      <a:pt x="0" y="5173426"/>
                      <a:pt x="0" y="7092792"/>
                    </a:cubicBezTo>
                    <a:cubicBezTo>
                      <a:pt x="0" y="9041855"/>
                      <a:pt x="560991" y="10708280"/>
                      <a:pt x="1682973" y="12093483"/>
                    </a:cubicBezTo>
                    <a:cubicBezTo>
                      <a:pt x="2806373" y="13477270"/>
                      <a:pt x="4509881" y="14169871"/>
                      <a:pt x="6796106" y="14169871"/>
                    </a:cubicBezTo>
                    <a:lnTo>
                      <a:pt x="6830968" y="14169871"/>
                    </a:lnTo>
                    <a:cubicBezTo>
                      <a:pt x="9117193" y="14169871"/>
                      <a:pt x="10820701" y="13477270"/>
                      <a:pt x="11944100" y="12093483"/>
                    </a:cubicBezTo>
                    <a:cubicBezTo>
                      <a:pt x="13066083" y="10708280"/>
                      <a:pt x="13627074" y="9041855"/>
                      <a:pt x="13627074" y="7092792"/>
                    </a:cubicBezTo>
                    <a:cubicBezTo>
                      <a:pt x="13627074" y="5173426"/>
                      <a:pt x="13066083" y="3513273"/>
                      <a:pt x="11944100" y="2107793"/>
                    </a:cubicBezTo>
                    <a:cubicBezTo>
                      <a:pt x="10820701" y="703729"/>
                      <a:pt x="9117193" y="0"/>
                      <a:pt x="683096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7121975" y="3900607"/>
                <a:ext cx="942496" cy="1058108"/>
              </a:xfrm>
              <a:custGeom>
                <a:avLst/>
                <a:gdLst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5885068 w 12498625"/>
                  <a:gd name="connsiteY5" fmla="*/ 7872037 h 14031789"/>
                  <a:gd name="connsiteX6" fmla="*/ 4939620 w 12498625"/>
                  <a:gd name="connsiteY6" fmla="*/ 8086419 h 14031789"/>
                  <a:gd name="connsiteX7" fmla="*/ 4297230 w 12498625"/>
                  <a:gd name="connsiteY7" fmla="*/ 8344236 h 14031789"/>
                  <a:gd name="connsiteX8" fmla="*/ 3475538 w 12498625"/>
                  <a:gd name="connsiteY8" fmla="*/ 9821676 h 14031789"/>
                  <a:gd name="connsiteX9" fmla="*/ 3978498 w 12498625"/>
                  <a:gd name="connsiteY9" fmla="*/ 11108600 h 14031789"/>
                  <a:gd name="connsiteX10" fmla="*/ 5197475 w 12498625"/>
                  <a:gd name="connsiteY10" fmla="*/ 11504818 h 14031789"/>
                  <a:gd name="connsiteX11" fmla="*/ 5885066 w 12498625"/>
                  <a:gd name="connsiteY11" fmla="*/ 11401776 h 14031789"/>
                  <a:gd name="connsiteX12" fmla="*/ 5885066 w 12498625"/>
                  <a:gd name="connsiteY12" fmla="*/ 11401265 h 14031789"/>
                  <a:gd name="connsiteX13" fmla="*/ 6292213 w 12498625"/>
                  <a:gd name="connsiteY13" fmla="*/ 11340224 h 14031789"/>
                  <a:gd name="connsiteX14" fmla="*/ 7295899 w 12498625"/>
                  <a:gd name="connsiteY14" fmla="*/ 10847311 h 14031789"/>
                  <a:gd name="connsiteX15" fmla="*/ 8292777 w 12498625"/>
                  <a:gd name="connsiteY15" fmla="*/ 8443110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5885068 w 12498625"/>
                  <a:gd name="connsiteY4" fmla="*/ 7871860 h 14031789"/>
                  <a:gd name="connsiteX5" fmla="*/ 4939620 w 12498625"/>
                  <a:gd name="connsiteY5" fmla="*/ 8086419 h 14031789"/>
                  <a:gd name="connsiteX6" fmla="*/ 4297230 w 12498625"/>
                  <a:gd name="connsiteY6" fmla="*/ 8344236 h 14031789"/>
                  <a:gd name="connsiteX7" fmla="*/ 3475538 w 12498625"/>
                  <a:gd name="connsiteY7" fmla="*/ 9821676 h 14031789"/>
                  <a:gd name="connsiteX8" fmla="*/ 3978498 w 12498625"/>
                  <a:gd name="connsiteY8" fmla="*/ 11108600 h 14031789"/>
                  <a:gd name="connsiteX9" fmla="*/ 5197475 w 12498625"/>
                  <a:gd name="connsiteY9" fmla="*/ 11504818 h 14031789"/>
                  <a:gd name="connsiteX10" fmla="*/ 5885066 w 12498625"/>
                  <a:gd name="connsiteY10" fmla="*/ 11401776 h 14031789"/>
                  <a:gd name="connsiteX11" fmla="*/ 5885066 w 12498625"/>
                  <a:gd name="connsiteY11" fmla="*/ 11401265 h 14031789"/>
                  <a:gd name="connsiteX12" fmla="*/ 6292213 w 12498625"/>
                  <a:gd name="connsiteY12" fmla="*/ 11340224 h 14031789"/>
                  <a:gd name="connsiteX13" fmla="*/ 7295899 w 12498625"/>
                  <a:gd name="connsiteY13" fmla="*/ 10847311 h 14031789"/>
                  <a:gd name="connsiteX14" fmla="*/ 8292777 w 12498625"/>
                  <a:gd name="connsiteY14" fmla="*/ 8443110 h 14031789"/>
                  <a:gd name="connsiteX15" fmla="*/ 8292777 w 12498625"/>
                  <a:gd name="connsiteY15" fmla="*/ 7149763 h 14031789"/>
                  <a:gd name="connsiteX16" fmla="*/ 6160617 w 12498625"/>
                  <a:gd name="connsiteY16" fmla="*/ 0 h 14031789"/>
                  <a:gd name="connsiteX17" fmla="*/ 10054240 w 12498625"/>
                  <a:gd name="connsiteY17" fmla="*/ 865770 h 14031789"/>
                  <a:gd name="connsiteX18" fmla="*/ 11756309 w 12498625"/>
                  <a:gd name="connsiteY18" fmla="*/ 4136011 h 14031789"/>
                  <a:gd name="connsiteX19" fmla="*/ 11756309 w 12498625"/>
                  <a:gd name="connsiteY19" fmla="*/ 10236050 h 14031789"/>
                  <a:gd name="connsiteX20" fmla="*/ 11779725 w 12498625"/>
                  <a:gd name="connsiteY20" fmla="*/ 11772772 h 14031789"/>
                  <a:gd name="connsiteX21" fmla="*/ 11986917 w 12498625"/>
                  <a:gd name="connsiteY21" fmla="*/ 12699942 h 14031789"/>
                  <a:gd name="connsiteX22" fmla="*/ 12498625 w 12498625"/>
                  <a:gd name="connsiteY22" fmla="*/ 13103836 h 14031789"/>
                  <a:gd name="connsiteX23" fmla="*/ 12498625 w 12498625"/>
                  <a:gd name="connsiteY23" fmla="*/ 13615979 h 14031789"/>
                  <a:gd name="connsiteX24" fmla="*/ 8719744 w 12498625"/>
                  <a:gd name="connsiteY24" fmla="*/ 13615979 h 14031789"/>
                  <a:gd name="connsiteX25" fmla="*/ 8499991 w 12498625"/>
                  <a:gd name="connsiteY25" fmla="*/ 12858773 h 14031789"/>
                  <a:gd name="connsiteX26" fmla="*/ 8402665 w 12498625"/>
                  <a:gd name="connsiteY26" fmla="*/ 12054134 h 14031789"/>
                  <a:gd name="connsiteX27" fmla="*/ 6735112 w 12498625"/>
                  <a:gd name="connsiteY27" fmla="*/ 13383467 h 14031789"/>
                  <a:gd name="connsiteX28" fmla="*/ 5885068 w 12498625"/>
                  <a:gd name="connsiteY28" fmla="*/ 13727062 h 14031789"/>
                  <a:gd name="connsiteX29" fmla="*/ 5885068 w 12498625"/>
                  <a:gd name="connsiteY29" fmla="*/ 13727816 h 14031789"/>
                  <a:gd name="connsiteX30" fmla="*/ 5532917 w 12498625"/>
                  <a:gd name="connsiteY30" fmla="*/ 13870063 h 14031789"/>
                  <a:gd name="connsiteX31" fmla="*/ 4182695 w 12498625"/>
                  <a:gd name="connsiteY31" fmla="*/ 14031789 h 14031789"/>
                  <a:gd name="connsiteX32" fmla="*/ 1183266 w 12498625"/>
                  <a:gd name="connsiteY32" fmla="*/ 13000838 h 14031789"/>
                  <a:gd name="connsiteX33" fmla="*/ 0 w 12498625"/>
                  <a:gd name="connsiteY33" fmla="*/ 10077918 h 14031789"/>
                  <a:gd name="connsiteX34" fmla="*/ 1904433 w 12498625"/>
                  <a:gd name="connsiteY34" fmla="*/ 6527711 h 14031789"/>
                  <a:gd name="connsiteX35" fmla="*/ 4977536 w 12498625"/>
                  <a:gd name="connsiteY35" fmla="*/ 5672723 h 14031789"/>
                  <a:gd name="connsiteX36" fmla="*/ 5885068 w 12498625"/>
                  <a:gd name="connsiteY36" fmla="*/ 5561293 h 14031789"/>
                  <a:gd name="connsiteX37" fmla="*/ 5885068 w 12498625"/>
                  <a:gd name="connsiteY37" fmla="*/ 5561312 h 14031789"/>
                  <a:gd name="connsiteX38" fmla="*/ 6168595 w 12498625"/>
                  <a:gd name="connsiteY38" fmla="*/ 5526496 h 14031789"/>
                  <a:gd name="connsiteX39" fmla="*/ 7556192 w 12498625"/>
                  <a:gd name="connsiteY39" fmla="*/ 5221720 h 14031789"/>
                  <a:gd name="connsiteX40" fmla="*/ 8305339 w 12498625"/>
                  <a:gd name="connsiteY40" fmla="*/ 4233420 h 14031789"/>
                  <a:gd name="connsiteX41" fmla="*/ 7730552 w 12498625"/>
                  <a:gd name="connsiteY41" fmla="*/ 3105157 h 14031789"/>
                  <a:gd name="connsiteX42" fmla="*/ 6044460 w 12498625"/>
                  <a:gd name="connsiteY42" fmla="*/ 2793814 h 14031789"/>
                  <a:gd name="connsiteX43" fmla="*/ 5885066 w 12498625"/>
                  <a:gd name="connsiteY43" fmla="*/ 2816575 h 14031789"/>
                  <a:gd name="connsiteX44" fmla="*/ 5885066 w 12498625"/>
                  <a:gd name="connsiteY44" fmla="*/ 2813733 h 14031789"/>
                  <a:gd name="connsiteX45" fmla="*/ 4978272 w 12498625"/>
                  <a:gd name="connsiteY45" fmla="*/ 2943119 h 14031789"/>
                  <a:gd name="connsiteX46" fmla="*/ 4276048 w 12498625"/>
                  <a:gd name="connsiteY46" fmla="*/ 3400264 h 14031789"/>
                  <a:gd name="connsiteX47" fmla="*/ 3781314 w 12498625"/>
                  <a:gd name="connsiteY47" fmla="*/ 4618539 h 14031789"/>
                  <a:gd name="connsiteX48" fmla="*/ 428523 w 12498625"/>
                  <a:gd name="connsiteY48" fmla="*/ 4618539 h 14031789"/>
                  <a:gd name="connsiteX49" fmla="*/ 1408527 w 12498625"/>
                  <a:gd name="connsiteY49" fmla="*/ 1753337 h 14031789"/>
                  <a:gd name="connsiteX50" fmla="*/ 4600602 w 12498625"/>
                  <a:gd name="connsiteY50" fmla="*/ 109242 h 14031789"/>
                  <a:gd name="connsiteX51" fmla="*/ 5885066 w 12498625"/>
                  <a:gd name="connsiteY51" fmla="*/ 19044 h 14031789"/>
                  <a:gd name="connsiteX52" fmla="*/ 5885066 w 12498625"/>
                  <a:gd name="connsiteY52" fmla="*/ 19365 h 14031789"/>
                  <a:gd name="connsiteX53" fmla="*/ 6160617 w 12498625"/>
                  <a:gd name="connsiteY5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5895201 w 12498625"/>
                  <a:gd name="connsiteY3" fmla="*/ 7869566 h 14031789"/>
                  <a:gd name="connsiteX4" fmla="*/ 4939620 w 12498625"/>
                  <a:gd name="connsiteY4" fmla="*/ 8086419 h 14031789"/>
                  <a:gd name="connsiteX5" fmla="*/ 4297230 w 12498625"/>
                  <a:gd name="connsiteY5" fmla="*/ 8344236 h 14031789"/>
                  <a:gd name="connsiteX6" fmla="*/ 3475538 w 12498625"/>
                  <a:gd name="connsiteY6" fmla="*/ 9821676 h 14031789"/>
                  <a:gd name="connsiteX7" fmla="*/ 3978498 w 12498625"/>
                  <a:gd name="connsiteY7" fmla="*/ 11108600 h 14031789"/>
                  <a:gd name="connsiteX8" fmla="*/ 5197475 w 12498625"/>
                  <a:gd name="connsiteY8" fmla="*/ 11504818 h 14031789"/>
                  <a:gd name="connsiteX9" fmla="*/ 5885066 w 12498625"/>
                  <a:gd name="connsiteY9" fmla="*/ 11401776 h 14031789"/>
                  <a:gd name="connsiteX10" fmla="*/ 5885066 w 12498625"/>
                  <a:gd name="connsiteY10" fmla="*/ 11401265 h 14031789"/>
                  <a:gd name="connsiteX11" fmla="*/ 6292213 w 12498625"/>
                  <a:gd name="connsiteY11" fmla="*/ 11340224 h 14031789"/>
                  <a:gd name="connsiteX12" fmla="*/ 7295899 w 12498625"/>
                  <a:gd name="connsiteY12" fmla="*/ 10847311 h 14031789"/>
                  <a:gd name="connsiteX13" fmla="*/ 8292777 w 12498625"/>
                  <a:gd name="connsiteY13" fmla="*/ 8443110 h 14031789"/>
                  <a:gd name="connsiteX14" fmla="*/ 8292777 w 12498625"/>
                  <a:gd name="connsiteY14" fmla="*/ 7149763 h 14031789"/>
                  <a:gd name="connsiteX15" fmla="*/ 6160617 w 12498625"/>
                  <a:gd name="connsiteY15" fmla="*/ 0 h 14031789"/>
                  <a:gd name="connsiteX16" fmla="*/ 10054240 w 12498625"/>
                  <a:gd name="connsiteY16" fmla="*/ 865770 h 14031789"/>
                  <a:gd name="connsiteX17" fmla="*/ 11756309 w 12498625"/>
                  <a:gd name="connsiteY17" fmla="*/ 4136011 h 14031789"/>
                  <a:gd name="connsiteX18" fmla="*/ 11756309 w 12498625"/>
                  <a:gd name="connsiteY18" fmla="*/ 10236050 h 14031789"/>
                  <a:gd name="connsiteX19" fmla="*/ 11779725 w 12498625"/>
                  <a:gd name="connsiteY19" fmla="*/ 11772772 h 14031789"/>
                  <a:gd name="connsiteX20" fmla="*/ 11986917 w 12498625"/>
                  <a:gd name="connsiteY20" fmla="*/ 12699942 h 14031789"/>
                  <a:gd name="connsiteX21" fmla="*/ 12498625 w 12498625"/>
                  <a:gd name="connsiteY21" fmla="*/ 13103836 h 14031789"/>
                  <a:gd name="connsiteX22" fmla="*/ 12498625 w 12498625"/>
                  <a:gd name="connsiteY22" fmla="*/ 13615979 h 14031789"/>
                  <a:gd name="connsiteX23" fmla="*/ 8719744 w 12498625"/>
                  <a:gd name="connsiteY23" fmla="*/ 13615979 h 14031789"/>
                  <a:gd name="connsiteX24" fmla="*/ 8499991 w 12498625"/>
                  <a:gd name="connsiteY24" fmla="*/ 12858773 h 14031789"/>
                  <a:gd name="connsiteX25" fmla="*/ 8402665 w 12498625"/>
                  <a:gd name="connsiteY25" fmla="*/ 12054134 h 14031789"/>
                  <a:gd name="connsiteX26" fmla="*/ 6735112 w 12498625"/>
                  <a:gd name="connsiteY26" fmla="*/ 13383467 h 14031789"/>
                  <a:gd name="connsiteX27" fmla="*/ 5885068 w 12498625"/>
                  <a:gd name="connsiteY27" fmla="*/ 13727062 h 14031789"/>
                  <a:gd name="connsiteX28" fmla="*/ 5885068 w 12498625"/>
                  <a:gd name="connsiteY28" fmla="*/ 13727816 h 14031789"/>
                  <a:gd name="connsiteX29" fmla="*/ 5532917 w 12498625"/>
                  <a:gd name="connsiteY29" fmla="*/ 13870063 h 14031789"/>
                  <a:gd name="connsiteX30" fmla="*/ 4182695 w 12498625"/>
                  <a:gd name="connsiteY30" fmla="*/ 14031789 h 14031789"/>
                  <a:gd name="connsiteX31" fmla="*/ 1183266 w 12498625"/>
                  <a:gd name="connsiteY31" fmla="*/ 13000838 h 14031789"/>
                  <a:gd name="connsiteX32" fmla="*/ 0 w 12498625"/>
                  <a:gd name="connsiteY32" fmla="*/ 10077918 h 14031789"/>
                  <a:gd name="connsiteX33" fmla="*/ 1904433 w 12498625"/>
                  <a:gd name="connsiteY33" fmla="*/ 6527711 h 14031789"/>
                  <a:gd name="connsiteX34" fmla="*/ 4977536 w 12498625"/>
                  <a:gd name="connsiteY34" fmla="*/ 5672723 h 14031789"/>
                  <a:gd name="connsiteX35" fmla="*/ 5885068 w 12498625"/>
                  <a:gd name="connsiteY35" fmla="*/ 5561293 h 14031789"/>
                  <a:gd name="connsiteX36" fmla="*/ 5885068 w 12498625"/>
                  <a:gd name="connsiteY36" fmla="*/ 5561312 h 14031789"/>
                  <a:gd name="connsiteX37" fmla="*/ 6168595 w 12498625"/>
                  <a:gd name="connsiteY37" fmla="*/ 5526496 h 14031789"/>
                  <a:gd name="connsiteX38" fmla="*/ 7556192 w 12498625"/>
                  <a:gd name="connsiteY38" fmla="*/ 5221720 h 14031789"/>
                  <a:gd name="connsiteX39" fmla="*/ 8305339 w 12498625"/>
                  <a:gd name="connsiteY39" fmla="*/ 4233420 h 14031789"/>
                  <a:gd name="connsiteX40" fmla="*/ 7730552 w 12498625"/>
                  <a:gd name="connsiteY40" fmla="*/ 3105157 h 14031789"/>
                  <a:gd name="connsiteX41" fmla="*/ 6044460 w 12498625"/>
                  <a:gd name="connsiteY41" fmla="*/ 2793814 h 14031789"/>
                  <a:gd name="connsiteX42" fmla="*/ 5885066 w 12498625"/>
                  <a:gd name="connsiteY42" fmla="*/ 2816575 h 14031789"/>
                  <a:gd name="connsiteX43" fmla="*/ 5885066 w 12498625"/>
                  <a:gd name="connsiteY43" fmla="*/ 2813733 h 14031789"/>
                  <a:gd name="connsiteX44" fmla="*/ 4978272 w 12498625"/>
                  <a:gd name="connsiteY44" fmla="*/ 2943119 h 14031789"/>
                  <a:gd name="connsiteX45" fmla="*/ 4276048 w 12498625"/>
                  <a:gd name="connsiteY45" fmla="*/ 3400264 h 14031789"/>
                  <a:gd name="connsiteX46" fmla="*/ 3781314 w 12498625"/>
                  <a:gd name="connsiteY46" fmla="*/ 4618539 h 14031789"/>
                  <a:gd name="connsiteX47" fmla="*/ 428523 w 12498625"/>
                  <a:gd name="connsiteY47" fmla="*/ 4618539 h 14031789"/>
                  <a:gd name="connsiteX48" fmla="*/ 1408527 w 12498625"/>
                  <a:gd name="connsiteY48" fmla="*/ 1753337 h 14031789"/>
                  <a:gd name="connsiteX49" fmla="*/ 4600602 w 12498625"/>
                  <a:gd name="connsiteY49" fmla="*/ 109242 h 14031789"/>
                  <a:gd name="connsiteX50" fmla="*/ 5885066 w 12498625"/>
                  <a:gd name="connsiteY50" fmla="*/ 19044 h 14031789"/>
                  <a:gd name="connsiteX51" fmla="*/ 5885066 w 12498625"/>
                  <a:gd name="connsiteY51" fmla="*/ 19365 h 14031789"/>
                  <a:gd name="connsiteX52" fmla="*/ 6160617 w 12498625"/>
                  <a:gd name="connsiteY5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5885068 w 12498625"/>
                  <a:gd name="connsiteY35" fmla="*/ 5561312 h 14031789"/>
                  <a:gd name="connsiteX36" fmla="*/ 6168595 w 12498625"/>
                  <a:gd name="connsiteY36" fmla="*/ 5526496 h 14031789"/>
                  <a:gd name="connsiteX37" fmla="*/ 7556192 w 12498625"/>
                  <a:gd name="connsiteY37" fmla="*/ 5221720 h 14031789"/>
                  <a:gd name="connsiteX38" fmla="*/ 8305339 w 12498625"/>
                  <a:gd name="connsiteY38" fmla="*/ 4233420 h 14031789"/>
                  <a:gd name="connsiteX39" fmla="*/ 7730552 w 12498625"/>
                  <a:gd name="connsiteY39" fmla="*/ 3105157 h 14031789"/>
                  <a:gd name="connsiteX40" fmla="*/ 6044460 w 12498625"/>
                  <a:gd name="connsiteY40" fmla="*/ 2793814 h 14031789"/>
                  <a:gd name="connsiteX41" fmla="*/ 5885066 w 12498625"/>
                  <a:gd name="connsiteY41" fmla="*/ 2816575 h 14031789"/>
                  <a:gd name="connsiteX42" fmla="*/ 5885066 w 12498625"/>
                  <a:gd name="connsiteY42" fmla="*/ 2813733 h 14031789"/>
                  <a:gd name="connsiteX43" fmla="*/ 4978272 w 12498625"/>
                  <a:gd name="connsiteY43" fmla="*/ 2943119 h 14031789"/>
                  <a:gd name="connsiteX44" fmla="*/ 4276048 w 12498625"/>
                  <a:gd name="connsiteY44" fmla="*/ 3400264 h 14031789"/>
                  <a:gd name="connsiteX45" fmla="*/ 3781314 w 12498625"/>
                  <a:gd name="connsiteY45" fmla="*/ 4618539 h 14031789"/>
                  <a:gd name="connsiteX46" fmla="*/ 428523 w 12498625"/>
                  <a:gd name="connsiteY46" fmla="*/ 4618539 h 14031789"/>
                  <a:gd name="connsiteX47" fmla="*/ 1408527 w 12498625"/>
                  <a:gd name="connsiteY47" fmla="*/ 1753337 h 14031789"/>
                  <a:gd name="connsiteX48" fmla="*/ 4600602 w 12498625"/>
                  <a:gd name="connsiteY48" fmla="*/ 109242 h 14031789"/>
                  <a:gd name="connsiteX49" fmla="*/ 5885066 w 12498625"/>
                  <a:gd name="connsiteY49" fmla="*/ 19044 h 14031789"/>
                  <a:gd name="connsiteX50" fmla="*/ 5885066 w 12498625"/>
                  <a:gd name="connsiteY50" fmla="*/ 19365 h 14031789"/>
                  <a:gd name="connsiteX51" fmla="*/ 6160617 w 12498625"/>
                  <a:gd name="connsiteY5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5885068 w 12498625"/>
                  <a:gd name="connsiteY34" fmla="*/ 5561293 h 14031789"/>
                  <a:gd name="connsiteX35" fmla="*/ 6168595 w 12498625"/>
                  <a:gd name="connsiteY35" fmla="*/ 5526496 h 14031789"/>
                  <a:gd name="connsiteX36" fmla="*/ 7556192 w 12498625"/>
                  <a:gd name="connsiteY36" fmla="*/ 5221720 h 14031789"/>
                  <a:gd name="connsiteX37" fmla="*/ 8305339 w 12498625"/>
                  <a:gd name="connsiteY37" fmla="*/ 4233420 h 14031789"/>
                  <a:gd name="connsiteX38" fmla="*/ 7730552 w 12498625"/>
                  <a:gd name="connsiteY38" fmla="*/ 3105157 h 14031789"/>
                  <a:gd name="connsiteX39" fmla="*/ 6044460 w 12498625"/>
                  <a:gd name="connsiteY39" fmla="*/ 2793814 h 14031789"/>
                  <a:gd name="connsiteX40" fmla="*/ 5885066 w 12498625"/>
                  <a:gd name="connsiteY40" fmla="*/ 2816575 h 14031789"/>
                  <a:gd name="connsiteX41" fmla="*/ 5885066 w 12498625"/>
                  <a:gd name="connsiteY41" fmla="*/ 2813733 h 14031789"/>
                  <a:gd name="connsiteX42" fmla="*/ 4978272 w 12498625"/>
                  <a:gd name="connsiteY42" fmla="*/ 2943119 h 14031789"/>
                  <a:gd name="connsiteX43" fmla="*/ 4276048 w 12498625"/>
                  <a:gd name="connsiteY43" fmla="*/ 3400264 h 14031789"/>
                  <a:gd name="connsiteX44" fmla="*/ 3781314 w 12498625"/>
                  <a:gd name="connsiteY44" fmla="*/ 4618539 h 14031789"/>
                  <a:gd name="connsiteX45" fmla="*/ 428523 w 12498625"/>
                  <a:gd name="connsiteY45" fmla="*/ 4618539 h 14031789"/>
                  <a:gd name="connsiteX46" fmla="*/ 1408527 w 12498625"/>
                  <a:gd name="connsiteY46" fmla="*/ 1753337 h 14031789"/>
                  <a:gd name="connsiteX47" fmla="*/ 4600602 w 12498625"/>
                  <a:gd name="connsiteY47" fmla="*/ 109242 h 14031789"/>
                  <a:gd name="connsiteX48" fmla="*/ 5885066 w 12498625"/>
                  <a:gd name="connsiteY48" fmla="*/ 19044 h 14031789"/>
                  <a:gd name="connsiteX49" fmla="*/ 5885066 w 12498625"/>
                  <a:gd name="connsiteY49" fmla="*/ 19365 h 14031789"/>
                  <a:gd name="connsiteX50" fmla="*/ 6160617 w 12498625"/>
                  <a:gd name="connsiteY50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5885066 w 12498625"/>
                  <a:gd name="connsiteY40" fmla="*/ 2813733 h 14031789"/>
                  <a:gd name="connsiteX41" fmla="*/ 4978272 w 12498625"/>
                  <a:gd name="connsiteY41" fmla="*/ 2943119 h 14031789"/>
                  <a:gd name="connsiteX42" fmla="*/ 4276048 w 12498625"/>
                  <a:gd name="connsiteY42" fmla="*/ 3400264 h 14031789"/>
                  <a:gd name="connsiteX43" fmla="*/ 3781314 w 12498625"/>
                  <a:gd name="connsiteY43" fmla="*/ 4618539 h 14031789"/>
                  <a:gd name="connsiteX44" fmla="*/ 428523 w 12498625"/>
                  <a:gd name="connsiteY44" fmla="*/ 4618539 h 14031789"/>
                  <a:gd name="connsiteX45" fmla="*/ 1408527 w 12498625"/>
                  <a:gd name="connsiteY45" fmla="*/ 1753337 h 14031789"/>
                  <a:gd name="connsiteX46" fmla="*/ 4600602 w 12498625"/>
                  <a:gd name="connsiteY46" fmla="*/ 109242 h 14031789"/>
                  <a:gd name="connsiteX47" fmla="*/ 5885066 w 12498625"/>
                  <a:gd name="connsiteY47" fmla="*/ 19044 h 14031789"/>
                  <a:gd name="connsiteX48" fmla="*/ 5885066 w 12498625"/>
                  <a:gd name="connsiteY48" fmla="*/ 19365 h 14031789"/>
                  <a:gd name="connsiteX49" fmla="*/ 6160617 w 12498625"/>
                  <a:gd name="connsiteY49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5885066 w 12498625"/>
                  <a:gd name="connsiteY39" fmla="*/ 2816575 h 14031789"/>
                  <a:gd name="connsiteX40" fmla="*/ 4978272 w 12498625"/>
                  <a:gd name="connsiteY40" fmla="*/ 2943119 h 14031789"/>
                  <a:gd name="connsiteX41" fmla="*/ 4276048 w 12498625"/>
                  <a:gd name="connsiteY41" fmla="*/ 3400264 h 14031789"/>
                  <a:gd name="connsiteX42" fmla="*/ 3781314 w 12498625"/>
                  <a:gd name="connsiteY42" fmla="*/ 4618539 h 14031789"/>
                  <a:gd name="connsiteX43" fmla="*/ 428523 w 12498625"/>
                  <a:gd name="connsiteY43" fmla="*/ 4618539 h 14031789"/>
                  <a:gd name="connsiteX44" fmla="*/ 1408527 w 12498625"/>
                  <a:gd name="connsiteY44" fmla="*/ 1753337 h 14031789"/>
                  <a:gd name="connsiteX45" fmla="*/ 4600602 w 12498625"/>
                  <a:gd name="connsiteY45" fmla="*/ 109242 h 14031789"/>
                  <a:gd name="connsiteX46" fmla="*/ 5885066 w 12498625"/>
                  <a:gd name="connsiteY46" fmla="*/ 19044 h 14031789"/>
                  <a:gd name="connsiteX47" fmla="*/ 5885066 w 12498625"/>
                  <a:gd name="connsiteY47" fmla="*/ 19365 h 14031789"/>
                  <a:gd name="connsiteX48" fmla="*/ 6160617 w 12498625"/>
                  <a:gd name="connsiteY48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5885066 w 12498625"/>
                  <a:gd name="connsiteY46" fmla="*/ 19365 h 14031789"/>
                  <a:gd name="connsiteX47" fmla="*/ 6160617 w 12498625"/>
                  <a:gd name="connsiteY47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5885066 w 12498625"/>
                  <a:gd name="connsiteY45" fmla="*/ 19044 h 14031789"/>
                  <a:gd name="connsiteX46" fmla="*/ 6160617 w 12498625"/>
                  <a:gd name="connsiteY46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5885066 w 12498625"/>
                  <a:gd name="connsiteY9" fmla="*/ 11401265 h 14031789"/>
                  <a:gd name="connsiteX10" fmla="*/ 6292213 w 12498625"/>
                  <a:gd name="connsiteY10" fmla="*/ 11340224 h 14031789"/>
                  <a:gd name="connsiteX11" fmla="*/ 7295899 w 12498625"/>
                  <a:gd name="connsiteY11" fmla="*/ 10847311 h 14031789"/>
                  <a:gd name="connsiteX12" fmla="*/ 8292777 w 12498625"/>
                  <a:gd name="connsiteY12" fmla="*/ 8443110 h 14031789"/>
                  <a:gd name="connsiteX13" fmla="*/ 8292777 w 12498625"/>
                  <a:gd name="connsiteY13" fmla="*/ 7149763 h 14031789"/>
                  <a:gd name="connsiteX14" fmla="*/ 6160617 w 12498625"/>
                  <a:gd name="connsiteY14" fmla="*/ 0 h 14031789"/>
                  <a:gd name="connsiteX15" fmla="*/ 10054240 w 12498625"/>
                  <a:gd name="connsiteY15" fmla="*/ 865770 h 14031789"/>
                  <a:gd name="connsiteX16" fmla="*/ 11756309 w 12498625"/>
                  <a:gd name="connsiteY16" fmla="*/ 4136011 h 14031789"/>
                  <a:gd name="connsiteX17" fmla="*/ 11756309 w 12498625"/>
                  <a:gd name="connsiteY17" fmla="*/ 10236050 h 14031789"/>
                  <a:gd name="connsiteX18" fmla="*/ 11779725 w 12498625"/>
                  <a:gd name="connsiteY18" fmla="*/ 11772772 h 14031789"/>
                  <a:gd name="connsiteX19" fmla="*/ 11986917 w 12498625"/>
                  <a:gd name="connsiteY19" fmla="*/ 12699942 h 14031789"/>
                  <a:gd name="connsiteX20" fmla="*/ 12498625 w 12498625"/>
                  <a:gd name="connsiteY20" fmla="*/ 13103836 h 14031789"/>
                  <a:gd name="connsiteX21" fmla="*/ 12498625 w 12498625"/>
                  <a:gd name="connsiteY21" fmla="*/ 13615979 h 14031789"/>
                  <a:gd name="connsiteX22" fmla="*/ 8719744 w 12498625"/>
                  <a:gd name="connsiteY22" fmla="*/ 13615979 h 14031789"/>
                  <a:gd name="connsiteX23" fmla="*/ 8499991 w 12498625"/>
                  <a:gd name="connsiteY23" fmla="*/ 12858773 h 14031789"/>
                  <a:gd name="connsiteX24" fmla="*/ 8402665 w 12498625"/>
                  <a:gd name="connsiteY24" fmla="*/ 12054134 h 14031789"/>
                  <a:gd name="connsiteX25" fmla="*/ 6735112 w 12498625"/>
                  <a:gd name="connsiteY25" fmla="*/ 13383467 h 14031789"/>
                  <a:gd name="connsiteX26" fmla="*/ 5885068 w 12498625"/>
                  <a:gd name="connsiteY26" fmla="*/ 13727062 h 14031789"/>
                  <a:gd name="connsiteX27" fmla="*/ 5885068 w 12498625"/>
                  <a:gd name="connsiteY27" fmla="*/ 13727816 h 14031789"/>
                  <a:gd name="connsiteX28" fmla="*/ 5532917 w 12498625"/>
                  <a:gd name="connsiteY28" fmla="*/ 13870063 h 14031789"/>
                  <a:gd name="connsiteX29" fmla="*/ 4182695 w 12498625"/>
                  <a:gd name="connsiteY29" fmla="*/ 14031789 h 14031789"/>
                  <a:gd name="connsiteX30" fmla="*/ 1183266 w 12498625"/>
                  <a:gd name="connsiteY30" fmla="*/ 13000838 h 14031789"/>
                  <a:gd name="connsiteX31" fmla="*/ 0 w 12498625"/>
                  <a:gd name="connsiteY31" fmla="*/ 10077918 h 14031789"/>
                  <a:gd name="connsiteX32" fmla="*/ 1904433 w 12498625"/>
                  <a:gd name="connsiteY32" fmla="*/ 6527711 h 14031789"/>
                  <a:gd name="connsiteX33" fmla="*/ 4977536 w 12498625"/>
                  <a:gd name="connsiteY33" fmla="*/ 5672723 h 14031789"/>
                  <a:gd name="connsiteX34" fmla="*/ 6168595 w 12498625"/>
                  <a:gd name="connsiteY34" fmla="*/ 5526496 h 14031789"/>
                  <a:gd name="connsiteX35" fmla="*/ 7556192 w 12498625"/>
                  <a:gd name="connsiteY35" fmla="*/ 5221720 h 14031789"/>
                  <a:gd name="connsiteX36" fmla="*/ 8305339 w 12498625"/>
                  <a:gd name="connsiteY36" fmla="*/ 4233420 h 14031789"/>
                  <a:gd name="connsiteX37" fmla="*/ 7730552 w 12498625"/>
                  <a:gd name="connsiteY37" fmla="*/ 3105157 h 14031789"/>
                  <a:gd name="connsiteX38" fmla="*/ 6044460 w 12498625"/>
                  <a:gd name="connsiteY38" fmla="*/ 2793814 h 14031789"/>
                  <a:gd name="connsiteX39" fmla="*/ 4978272 w 12498625"/>
                  <a:gd name="connsiteY39" fmla="*/ 2943119 h 14031789"/>
                  <a:gd name="connsiteX40" fmla="*/ 4276048 w 12498625"/>
                  <a:gd name="connsiteY40" fmla="*/ 3400264 h 14031789"/>
                  <a:gd name="connsiteX41" fmla="*/ 3781314 w 12498625"/>
                  <a:gd name="connsiteY41" fmla="*/ 4618539 h 14031789"/>
                  <a:gd name="connsiteX42" fmla="*/ 428523 w 12498625"/>
                  <a:gd name="connsiteY42" fmla="*/ 4618539 h 14031789"/>
                  <a:gd name="connsiteX43" fmla="*/ 1408527 w 12498625"/>
                  <a:gd name="connsiteY43" fmla="*/ 1753337 h 14031789"/>
                  <a:gd name="connsiteX44" fmla="*/ 4600602 w 12498625"/>
                  <a:gd name="connsiteY44" fmla="*/ 109242 h 14031789"/>
                  <a:gd name="connsiteX45" fmla="*/ 6160617 w 12498625"/>
                  <a:gd name="connsiteY45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5885066 w 12498625"/>
                  <a:gd name="connsiteY8" fmla="*/ 11401776 h 14031789"/>
                  <a:gd name="connsiteX9" fmla="*/ 6292213 w 12498625"/>
                  <a:gd name="connsiteY9" fmla="*/ 11340224 h 14031789"/>
                  <a:gd name="connsiteX10" fmla="*/ 7295899 w 12498625"/>
                  <a:gd name="connsiteY10" fmla="*/ 10847311 h 14031789"/>
                  <a:gd name="connsiteX11" fmla="*/ 8292777 w 12498625"/>
                  <a:gd name="connsiteY11" fmla="*/ 8443110 h 14031789"/>
                  <a:gd name="connsiteX12" fmla="*/ 8292777 w 12498625"/>
                  <a:gd name="connsiteY12" fmla="*/ 7149763 h 14031789"/>
                  <a:gd name="connsiteX13" fmla="*/ 6160617 w 12498625"/>
                  <a:gd name="connsiteY13" fmla="*/ 0 h 14031789"/>
                  <a:gd name="connsiteX14" fmla="*/ 10054240 w 12498625"/>
                  <a:gd name="connsiteY14" fmla="*/ 865770 h 14031789"/>
                  <a:gd name="connsiteX15" fmla="*/ 11756309 w 12498625"/>
                  <a:gd name="connsiteY15" fmla="*/ 4136011 h 14031789"/>
                  <a:gd name="connsiteX16" fmla="*/ 11756309 w 12498625"/>
                  <a:gd name="connsiteY16" fmla="*/ 10236050 h 14031789"/>
                  <a:gd name="connsiteX17" fmla="*/ 11779725 w 12498625"/>
                  <a:gd name="connsiteY17" fmla="*/ 11772772 h 14031789"/>
                  <a:gd name="connsiteX18" fmla="*/ 11986917 w 12498625"/>
                  <a:gd name="connsiteY18" fmla="*/ 12699942 h 14031789"/>
                  <a:gd name="connsiteX19" fmla="*/ 12498625 w 12498625"/>
                  <a:gd name="connsiteY19" fmla="*/ 13103836 h 14031789"/>
                  <a:gd name="connsiteX20" fmla="*/ 12498625 w 12498625"/>
                  <a:gd name="connsiteY20" fmla="*/ 13615979 h 14031789"/>
                  <a:gd name="connsiteX21" fmla="*/ 8719744 w 12498625"/>
                  <a:gd name="connsiteY21" fmla="*/ 13615979 h 14031789"/>
                  <a:gd name="connsiteX22" fmla="*/ 8499991 w 12498625"/>
                  <a:gd name="connsiteY22" fmla="*/ 12858773 h 14031789"/>
                  <a:gd name="connsiteX23" fmla="*/ 8402665 w 12498625"/>
                  <a:gd name="connsiteY23" fmla="*/ 12054134 h 14031789"/>
                  <a:gd name="connsiteX24" fmla="*/ 6735112 w 12498625"/>
                  <a:gd name="connsiteY24" fmla="*/ 13383467 h 14031789"/>
                  <a:gd name="connsiteX25" fmla="*/ 5885068 w 12498625"/>
                  <a:gd name="connsiteY25" fmla="*/ 13727062 h 14031789"/>
                  <a:gd name="connsiteX26" fmla="*/ 5885068 w 12498625"/>
                  <a:gd name="connsiteY26" fmla="*/ 13727816 h 14031789"/>
                  <a:gd name="connsiteX27" fmla="*/ 5532917 w 12498625"/>
                  <a:gd name="connsiteY27" fmla="*/ 13870063 h 14031789"/>
                  <a:gd name="connsiteX28" fmla="*/ 4182695 w 12498625"/>
                  <a:gd name="connsiteY28" fmla="*/ 14031789 h 14031789"/>
                  <a:gd name="connsiteX29" fmla="*/ 1183266 w 12498625"/>
                  <a:gd name="connsiteY29" fmla="*/ 13000838 h 14031789"/>
                  <a:gd name="connsiteX30" fmla="*/ 0 w 12498625"/>
                  <a:gd name="connsiteY30" fmla="*/ 10077918 h 14031789"/>
                  <a:gd name="connsiteX31" fmla="*/ 1904433 w 12498625"/>
                  <a:gd name="connsiteY31" fmla="*/ 6527711 h 14031789"/>
                  <a:gd name="connsiteX32" fmla="*/ 4977536 w 12498625"/>
                  <a:gd name="connsiteY32" fmla="*/ 5672723 h 14031789"/>
                  <a:gd name="connsiteX33" fmla="*/ 6168595 w 12498625"/>
                  <a:gd name="connsiteY33" fmla="*/ 5526496 h 14031789"/>
                  <a:gd name="connsiteX34" fmla="*/ 7556192 w 12498625"/>
                  <a:gd name="connsiteY34" fmla="*/ 5221720 h 14031789"/>
                  <a:gd name="connsiteX35" fmla="*/ 8305339 w 12498625"/>
                  <a:gd name="connsiteY35" fmla="*/ 4233420 h 14031789"/>
                  <a:gd name="connsiteX36" fmla="*/ 7730552 w 12498625"/>
                  <a:gd name="connsiteY36" fmla="*/ 3105157 h 14031789"/>
                  <a:gd name="connsiteX37" fmla="*/ 6044460 w 12498625"/>
                  <a:gd name="connsiteY37" fmla="*/ 2793814 h 14031789"/>
                  <a:gd name="connsiteX38" fmla="*/ 4978272 w 12498625"/>
                  <a:gd name="connsiteY38" fmla="*/ 2943119 h 14031789"/>
                  <a:gd name="connsiteX39" fmla="*/ 4276048 w 12498625"/>
                  <a:gd name="connsiteY39" fmla="*/ 3400264 h 14031789"/>
                  <a:gd name="connsiteX40" fmla="*/ 3781314 w 12498625"/>
                  <a:gd name="connsiteY40" fmla="*/ 4618539 h 14031789"/>
                  <a:gd name="connsiteX41" fmla="*/ 428523 w 12498625"/>
                  <a:gd name="connsiteY41" fmla="*/ 4618539 h 14031789"/>
                  <a:gd name="connsiteX42" fmla="*/ 1408527 w 12498625"/>
                  <a:gd name="connsiteY42" fmla="*/ 1753337 h 14031789"/>
                  <a:gd name="connsiteX43" fmla="*/ 4600602 w 12498625"/>
                  <a:gd name="connsiteY43" fmla="*/ 109242 h 14031789"/>
                  <a:gd name="connsiteX44" fmla="*/ 6160617 w 12498625"/>
                  <a:gd name="connsiteY44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885068 w 12498625"/>
                  <a:gd name="connsiteY25" fmla="*/ 13727816 h 14031789"/>
                  <a:gd name="connsiteX26" fmla="*/ 5532917 w 12498625"/>
                  <a:gd name="connsiteY26" fmla="*/ 13870063 h 14031789"/>
                  <a:gd name="connsiteX27" fmla="*/ 4182695 w 12498625"/>
                  <a:gd name="connsiteY27" fmla="*/ 14031789 h 14031789"/>
                  <a:gd name="connsiteX28" fmla="*/ 1183266 w 12498625"/>
                  <a:gd name="connsiteY28" fmla="*/ 13000838 h 14031789"/>
                  <a:gd name="connsiteX29" fmla="*/ 0 w 12498625"/>
                  <a:gd name="connsiteY29" fmla="*/ 10077918 h 14031789"/>
                  <a:gd name="connsiteX30" fmla="*/ 1904433 w 12498625"/>
                  <a:gd name="connsiteY30" fmla="*/ 6527711 h 14031789"/>
                  <a:gd name="connsiteX31" fmla="*/ 4977536 w 12498625"/>
                  <a:gd name="connsiteY31" fmla="*/ 5672723 h 14031789"/>
                  <a:gd name="connsiteX32" fmla="*/ 6168595 w 12498625"/>
                  <a:gd name="connsiteY32" fmla="*/ 5526496 h 14031789"/>
                  <a:gd name="connsiteX33" fmla="*/ 7556192 w 12498625"/>
                  <a:gd name="connsiteY33" fmla="*/ 5221720 h 14031789"/>
                  <a:gd name="connsiteX34" fmla="*/ 8305339 w 12498625"/>
                  <a:gd name="connsiteY34" fmla="*/ 4233420 h 14031789"/>
                  <a:gd name="connsiteX35" fmla="*/ 7730552 w 12498625"/>
                  <a:gd name="connsiteY35" fmla="*/ 3105157 h 14031789"/>
                  <a:gd name="connsiteX36" fmla="*/ 6044460 w 12498625"/>
                  <a:gd name="connsiteY36" fmla="*/ 2793814 h 14031789"/>
                  <a:gd name="connsiteX37" fmla="*/ 4978272 w 12498625"/>
                  <a:gd name="connsiteY37" fmla="*/ 2943119 h 14031789"/>
                  <a:gd name="connsiteX38" fmla="*/ 4276048 w 12498625"/>
                  <a:gd name="connsiteY38" fmla="*/ 3400264 h 14031789"/>
                  <a:gd name="connsiteX39" fmla="*/ 3781314 w 12498625"/>
                  <a:gd name="connsiteY39" fmla="*/ 4618539 h 14031789"/>
                  <a:gd name="connsiteX40" fmla="*/ 428523 w 12498625"/>
                  <a:gd name="connsiteY40" fmla="*/ 4618539 h 14031789"/>
                  <a:gd name="connsiteX41" fmla="*/ 1408527 w 12498625"/>
                  <a:gd name="connsiteY41" fmla="*/ 1753337 h 14031789"/>
                  <a:gd name="connsiteX42" fmla="*/ 4600602 w 12498625"/>
                  <a:gd name="connsiteY42" fmla="*/ 109242 h 14031789"/>
                  <a:gd name="connsiteX43" fmla="*/ 6160617 w 12498625"/>
                  <a:gd name="connsiteY43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885068 w 12498625"/>
                  <a:gd name="connsiteY24" fmla="*/ 13727062 h 14031789"/>
                  <a:gd name="connsiteX25" fmla="*/ 5532917 w 12498625"/>
                  <a:gd name="connsiteY25" fmla="*/ 13870063 h 14031789"/>
                  <a:gd name="connsiteX26" fmla="*/ 4182695 w 12498625"/>
                  <a:gd name="connsiteY26" fmla="*/ 14031789 h 14031789"/>
                  <a:gd name="connsiteX27" fmla="*/ 1183266 w 12498625"/>
                  <a:gd name="connsiteY27" fmla="*/ 13000838 h 14031789"/>
                  <a:gd name="connsiteX28" fmla="*/ 0 w 12498625"/>
                  <a:gd name="connsiteY28" fmla="*/ 10077918 h 14031789"/>
                  <a:gd name="connsiteX29" fmla="*/ 1904433 w 12498625"/>
                  <a:gd name="connsiteY29" fmla="*/ 6527711 h 14031789"/>
                  <a:gd name="connsiteX30" fmla="*/ 4977536 w 12498625"/>
                  <a:gd name="connsiteY30" fmla="*/ 5672723 h 14031789"/>
                  <a:gd name="connsiteX31" fmla="*/ 6168595 w 12498625"/>
                  <a:gd name="connsiteY31" fmla="*/ 5526496 h 14031789"/>
                  <a:gd name="connsiteX32" fmla="*/ 7556192 w 12498625"/>
                  <a:gd name="connsiteY32" fmla="*/ 5221720 h 14031789"/>
                  <a:gd name="connsiteX33" fmla="*/ 8305339 w 12498625"/>
                  <a:gd name="connsiteY33" fmla="*/ 4233420 h 14031789"/>
                  <a:gd name="connsiteX34" fmla="*/ 7730552 w 12498625"/>
                  <a:gd name="connsiteY34" fmla="*/ 3105157 h 14031789"/>
                  <a:gd name="connsiteX35" fmla="*/ 6044460 w 12498625"/>
                  <a:gd name="connsiteY35" fmla="*/ 2793814 h 14031789"/>
                  <a:gd name="connsiteX36" fmla="*/ 4978272 w 12498625"/>
                  <a:gd name="connsiteY36" fmla="*/ 2943119 h 14031789"/>
                  <a:gd name="connsiteX37" fmla="*/ 4276048 w 12498625"/>
                  <a:gd name="connsiteY37" fmla="*/ 3400264 h 14031789"/>
                  <a:gd name="connsiteX38" fmla="*/ 3781314 w 12498625"/>
                  <a:gd name="connsiteY38" fmla="*/ 4618539 h 14031789"/>
                  <a:gd name="connsiteX39" fmla="*/ 428523 w 12498625"/>
                  <a:gd name="connsiteY39" fmla="*/ 4618539 h 14031789"/>
                  <a:gd name="connsiteX40" fmla="*/ 1408527 w 12498625"/>
                  <a:gd name="connsiteY40" fmla="*/ 1753337 h 14031789"/>
                  <a:gd name="connsiteX41" fmla="*/ 4600602 w 12498625"/>
                  <a:gd name="connsiteY41" fmla="*/ 109242 h 14031789"/>
                  <a:gd name="connsiteX42" fmla="*/ 6160617 w 12498625"/>
                  <a:gd name="connsiteY42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  <a:gd name="connsiteX0" fmla="*/ 8292777 w 12498625"/>
                  <a:gd name="connsiteY0" fmla="*/ 7149763 h 14031789"/>
                  <a:gd name="connsiteX1" fmla="*/ 7619271 w 12498625"/>
                  <a:gd name="connsiteY1" fmla="*/ 7484520 h 14031789"/>
                  <a:gd name="connsiteX2" fmla="*/ 6686303 w 12498625"/>
                  <a:gd name="connsiteY2" fmla="*/ 7721890 h 14031789"/>
                  <a:gd name="connsiteX3" fmla="*/ 4939620 w 12498625"/>
                  <a:gd name="connsiteY3" fmla="*/ 8086419 h 14031789"/>
                  <a:gd name="connsiteX4" fmla="*/ 4297230 w 12498625"/>
                  <a:gd name="connsiteY4" fmla="*/ 8344236 h 14031789"/>
                  <a:gd name="connsiteX5" fmla="*/ 3475538 w 12498625"/>
                  <a:gd name="connsiteY5" fmla="*/ 9821676 h 14031789"/>
                  <a:gd name="connsiteX6" fmla="*/ 3978498 w 12498625"/>
                  <a:gd name="connsiteY6" fmla="*/ 11108600 h 14031789"/>
                  <a:gd name="connsiteX7" fmla="*/ 5197475 w 12498625"/>
                  <a:gd name="connsiteY7" fmla="*/ 11504818 h 14031789"/>
                  <a:gd name="connsiteX8" fmla="*/ 6292213 w 12498625"/>
                  <a:gd name="connsiteY8" fmla="*/ 11340224 h 14031789"/>
                  <a:gd name="connsiteX9" fmla="*/ 7295899 w 12498625"/>
                  <a:gd name="connsiteY9" fmla="*/ 10847311 h 14031789"/>
                  <a:gd name="connsiteX10" fmla="*/ 8292777 w 12498625"/>
                  <a:gd name="connsiteY10" fmla="*/ 8443110 h 14031789"/>
                  <a:gd name="connsiteX11" fmla="*/ 8292777 w 12498625"/>
                  <a:gd name="connsiteY11" fmla="*/ 7149763 h 14031789"/>
                  <a:gd name="connsiteX12" fmla="*/ 6160617 w 12498625"/>
                  <a:gd name="connsiteY12" fmla="*/ 0 h 14031789"/>
                  <a:gd name="connsiteX13" fmla="*/ 10054240 w 12498625"/>
                  <a:gd name="connsiteY13" fmla="*/ 865770 h 14031789"/>
                  <a:gd name="connsiteX14" fmla="*/ 11756309 w 12498625"/>
                  <a:gd name="connsiteY14" fmla="*/ 4136011 h 14031789"/>
                  <a:gd name="connsiteX15" fmla="*/ 11756309 w 12498625"/>
                  <a:gd name="connsiteY15" fmla="*/ 10236050 h 14031789"/>
                  <a:gd name="connsiteX16" fmla="*/ 11779725 w 12498625"/>
                  <a:gd name="connsiteY16" fmla="*/ 11772772 h 14031789"/>
                  <a:gd name="connsiteX17" fmla="*/ 11986917 w 12498625"/>
                  <a:gd name="connsiteY17" fmla="*/ 12699942 h 14031789"/>
                  <a:gd name="connsiteX18" fmla="*/ 12498625 w 12498625"/>
                  <a:gd name="connsiteY18" fmla="*/ 13103836 h 14031789"/>
                  <a:gd name="connsiteX19" fmla="*/ 12498625 w 12498625"/>
                  <a:gd name="connsiteY19" fmla="*/ 13615979 h 14031789"/>
                  <a:gd name="connsiteX20" fmla="*/ 8719744 w 12498625"/>
                  <a:gd name="connsiteY20" fmla="*/ 13615979 h 14031789"/>
                  <a:gd name="connsiteX21" fmla="*/ 8499991 w 12498625"/>
                  <a:gd name="connsiteY21" fmla="*/ 12858773 h 14031789"/>
                  <a:gd name="connsiteX22" fmla="*/ 8402665 w 12498625"/>
                  <a:gd name="connsiteY22" fmla="*/ 12054134 h 14031789"/>
                  <a:gd name="connsiteX23" fmla="*/ 6735112 w 12498625"/>
                  <a:gd name="connsiteY23" fmla="*/ 13383467 h 14031789"/>
                  <a:gd name="connsiteX24" fmla="*/ 5532917 w 12498625"/>
                  <a:gd name="connsiteY24" fmla="*/ 13870063 h 14031789"/>
                  <a:gd name="connsiteX25" fmla="*/ 4182695 w 12498625"/>
                  <a:gd name="connsiteY25" fmla="*/ 14031789 h 14031789"/>
                  <a:gd name="connsiteX26" fmla="*/ 1183266 w 12498625"/>
                  <a:gd name="connsiteY26" fmla="*/ 13000838 h 14031789"/>
                  <a:gd name="connsiteX27" fmla="*/ 0 w 12498625"/>
                  <a:gd name="connsiteY27" fmla="*/ 10077918 h 14031789"/>
                  <a:gd name="connsiteX28" fmla="*/ 1904433 w 12498625"/>
                  <a:gd name="connsiteY28" fmla="*/ 6527711 h 14031789"/>
                  <a:gd name="connsiteX29" fmla="*/ 4977536 w 12498625"/>
                  <a:gd name="connsiteY29" fmla="*/ 5672723 h 14031789"/>
                  <a:gd name="connsiteX30" fmla="*/ 6168595 w 12498625"/>
                  <a:gd name="connsiteY30" fmla="*/ 5526496 h 14031789"/>
                  <a:gd name="connsiteX31" fmla="*/ 7556192 w 12498625"/>
                  <a:gd name="connsiteY31" fmla="*/ 5221720 h 14031789"/>
                  <a:gd name="connsiteX32" fmla="*/ 8305339 w 12498625"/>
                  <a:gd name="connsiteY32" fmla="*/ 4233420 h 14031789"/>
                  <a:gd name="connsiteX33" fmla="*/ 7730552 w 12498625"/>
                  <a:gd name="connsiteY33" fmla="*/ 3105157 h 14031789"/>
                  <a:gd name="connsiteX34" fmla="*/ 6044460 w 12498625"/>
                  <a:gd name="connsiteY34" fmla="*/ 2793814 h 14031789"/>
                  <a:gd name="connsiteX35" fmla="*/ 4978272 w 12498625"/>
                  <a:gd name="connsiteY35" fmla="*/ 2943119 h 14031789"/>
                  <a:gd name="connsiteX36" fmla="*/ 4276048 w 12498625"/>
                  <a:gd name="connsiteY36" fmla="*/ 3400264 h 14031789"/>
                  <a:gd name="connsiteX37" fmla="*/ 3781314 w 12498625"/>
                  <a:gd name="connsiteY37" fmla="*/ 4618539 h 14031789"/>
                  <a:gd name="connsiteX38" fmla="*/ 428523 w 12498625"/>
                  <a:gd name="connsiteY38" fmla="*/ 4618539 h 14031789"/>
                  <a:gd name="connsiteX39" fmla="*/ 1408527 w 12498625"/>
                  <a:gd name="connsiteY39" fmla="*/ 1753337 h 14031789"/>
                  <a:gd name="connsiteX40" fmla="*/ 4600602 w 12498625"/>
                  <a:gd name="connsiteY40" fmla="*/ 109242 h 14031789"/>
                  <a:gd name="connsiteX41" fmla="*/ 6160617 w 12498625"/>
                  <a:gd name="connsiteY41" fmla="*/ 0 h 1403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498625" h="14031789">
                    <a:moveTo>
                      <a:pt x="8292777" y="7149763"/>
                    </a:moveTo>
                    <a:cubicBezTo>
                      <a:pt x="8069608" y="7286576"/>
                      <a:pt x="7845293" y="7399684"/>
                      <a:pt x="7619271" y="7484520"/>
                    </a:cubicBezTo>
                    <a:cubicBezTo>
                      <a:pt x="7392933" y="7571065"/>
                      <a:pt x="7082146" y="7649626"/>
                      <a:pt x="6686303" y="7721890"/>
                    </a:cubicBezTo>
                    <a:cubicBezTo>
                      <a:pt x="6104075" y="7843400"/>
                      <a:pt x="5512323" y="7942684"/>
                      <a:pt x="4939620" y="8086419"/>
                    </a:cubicBezTo>
                    <a:cubicBezTo>
                      <a:pt x="4673309" y="8165550"/>
                      <a:pt x="4459172" y="8251542"/>
                      <a:pt x="4297230" y="8344236"/>
                    </a:cubicBezTo>
                    <a:cubicBezTo>
                      <a:pt x="3748866" y="8661614"/>
                      <a:pt x="3475538" y="9153810"/>
                      <a:pt x="3475538" y="9821676"/>
                    </a:cubicBezTo>
                    <a:cubicBezTo>
                      <a:pt x="3475538" y="10415586"/>
                      <a:pt x="3643776" y="10844643"/>
                      <a:pt x="3978498" y="11108600"/>
                    </a:cubicBezTo>
                    <a:cubicBezTo>
                      <a:pt x="4311511" y="11374267"/>
                      <a:pt x="4719928" y="11504818"/>
                      <a:pt x="5197475" y="11504818"/>
                    </a:cubicBezTo>
                    <a:cubicBezTo>
                      <a:pt x="5560007" y="11499959"/>
                      <a:pt x="5932063" y="11440333"/>
                      <a:pt x="6292213" y="11340224"/>
                    </a:cubicBezTo>
                    <a:cubicBezTo>
                      <a:pt x="6641786" y="11230783"/>
                      <a:pt x="6976259" y="11066531"/>
                      <a:pt x="7295899" y="10847311"/>
                    </a:cubicBezTo>
                    <a:cubicBezTo>
                      <a:pt x="7936327" y="10407431"/>
                      <a:pt x="8267384" y="9605941"/>
                      <a:pt x="8292777" y="8443110"/>
                    </a:cubicBezTo>
                    <a:lnTo>
                      <a:pt x="8292777" y="7149763"/>
                    </a:lnTo>
                    <a:close/>
                    <a:moveTo>
                      <a:pt x="6160617" y="0"/>
                    </a:moveTo>
                    <a:cubicBezTo>
                      <a:pt x="7620686" y="0"/>
                      <a:pt x="8918935" y="287638"/>
                      <a:pt x="10054240" y="865770"/>
                    </a:cubicBezTo>
                    <a:cubicBezTo>
                      <a:pt x="11188107" y="1442755"/>
                      <a:pt x="11756309" y="2533030"/>
                      <a:pt x="11756309" y="4136011"/>
                    </a:cubicBezTo>
                    <a:lnTo>
                      <a:pt x="11756309" y="10236050"/>
                    </a:lnTo>
                    <a:cubicBezTo>
                      <a:pt x="11756309" y="10658791"/>
                      <a:pt x="11762332" y="11172643"/>
                      <a:pt x="11779725" y="11772772"/>
                    </a:cubicBezTo>
                    <a:cubicBezTo>
                      <a:pt x="11803411" y="12228642"/>
                      <a:pt x="11872197" y="12537984"/>
                      <a:pt x="11986917" y="12699942"/>
                    </a:cubicBezTo>
                    <a:cubicBezTo>
                      <a:pt x="12101658" y="12863339"/>
                      <a:pt x="12270895" y="12998735"/>
                      <a:pt x="12498625" y="13103836"/>
                    </a:cubicBezTo>
                    <a:lnTo>
                      <a:pt x="12498625" y="13615979"/>
                    </a:lnTo>
                    <a:lnTo>
                      <a:pt x="8719744" y="13615979"/>
                    </a:lnTo>
                    <a:cubicBezTo>
                      <a:pt x="8614440" y="13347481"/>
                      <a:pt x="8540800" y="13095851"/>
                      <a:pt x="8499991" y="12858773"/>
                    </a:cubicBezTo>
                    <a:cubicBezTo>
                      <a:pt x="8459182" y="12623112"/>
                      <a:pt x="8426058" y="12355761"/>
                      <a:pt x="8402665" y="12054134"/>
                    </a:cubicBezTo>
                    <a:cubicBezTo>
                      <a:pt x="7920350" y="12574262"/>
                      <a:pt x="7364686" y="13017290"/>
                      <a:pt x="6735112" y="13383467"/>
                    </a:cubicBezTo>
                    <a:cubicBezTo>
                      <a:pt x="6341524" y="13590910"/>
                      <a:pt x="5928887" y="13755489"/>
                      <a:pt x="5532917" y="13870063"/>
                    </a:cubicBezTo>
                    <a:cubicBezTo>
                      <a:pt x="5107363" y="13977940"/>
                      <a:pt x="4657229" y="14031789"/>
                      <a:pt x="4182695" y="14031789"/>
                    </a:cubicBezTo>
                    <a:cubicBezTo>
                      <a:pt x="2972579" y="14031789"/>
                      <a:pt x="1973249" y="13687554"/>
                      <a:pt x="1183266" y="13000838"/>
                    </a:cubicBezTo>
                    <a:cubicBezTo>
                      <a:pt x="392720" y="12314099"/>
                      <a:pt x="0" y="11339695"/>
                      <a:pt x="0" y="10077918"/>
                    </a:cubicBezTo>
                    <a:cubicBezTo>
                      <a:pt x="0" y="8443363"/>
                      <a:pt x="634901" y="7258424"/>
                      <a:pt x="1904433" y="6527711"/>
                    </a:cubicBezTo>
                    <a:cubicBezTo>
                      <a:pt x="2600436" y="6128345"/>
                      <a:pt x="3624616" y="5844121"/>
                      <a:pt x="4977536" y="5672723"/>
                    </a:cubicBezTo>
                    <a:lnTo>
                      <a:pt x="6168595" y="5526496"/>
                    </a:lnTo>
                    <a:cubicBezTo>
                      <a:pt x="6815315" y="5444786"/>
                      <a:pt x="7278214" y="5344251"/>
                      <a:pt x="7556192" y="5221720"/>
                    </a:cubicBezTo>
                    <a:cubicBezTo>
                      <a:pt x="8055631" y="5009495"/>
                      <a:pt x="8305339" y="4681283"/>
                      <a:pt x="8305339" y="4233420"/>
                    </a:cubicBezTo>
                    <a:cubicBezTo>
                      <a:pt x="8305339" y="3688124"/>
                      <a:pt x="8113833" y="3312524"/>
                      <a:pt x="7730552" y="3105157"/>
                    </a:cubicBezTo>
                    <a:cubicBezTo>
                      <a:pt x="7347293" y="2896057"/>
                      <a:pt x="6785337" y="2793814"/>
                      <a:pt x="6044460" y="2793814"/>
                    </a:cubicBezTo>
                    <a:cubicBezTo>
                      <a:pt x="5693826" y="2795957"/>
                      <a:pt x="5314618" y="2831439"/>
                      <a:pt x="4978272" y="2943119"/>
                    </a:cubicBezTo>
                    <a:cubicBezTo>
                      <a:pt x="4683613" y="3044619"/>
                      <a:pt x="4449598" y="3196927"/>
                      <a:pt x="4276048" y="3400264"/>
                    </a:cubicBezTo>
                    <a:cubicBezTo>
                      <a:pt x="4029400" y="3701619"/>
                      <a:pt x="3864392" y="4106857"/>
                      <a:pt x="3781314" y="4618539"/>
                    </a:cubicBezTo>
                    <a:lnTo>
                      <a:pt x="428523" y="4618539"/>
                    </a:lnTo>
                    <a:cubicBezTo>
                      <a:pt x="502182" y="3456778"/>
                      <a:pt x="829030" y="2502176"/>
                      <a:pt x="1408527" y="1753337"/>
                    </a:cubicBezTo>
                    <a:cubicBezTo>
                      <a:pt x="2101154" y="876236"/>
                      <a:pt x="3164685" y="328354"/>
                      <a:pt x="4600602" y="109242"/>
                    </a:cubicBezTo>
                    <a:cubicBezTo>
                      <a:pt x="5126957" y="28378"/>
                      <a:pt x="5634262" y="7839"/>
                      <a:pt x="61606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36274D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noAutofit/>
              </a:bodyPr>
              <a:lstStyle/>
              <a:p>
                <a:endParaRPr lang="en-A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7454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91BD2B0DDC264C9C1DBEE888C2DE26" ma:contentTypeVersion="19" ma:contentTypeDescription="Create a new document." ma:contentTypeScope="" ma:versionID="dec65cd422909d9805ffc0a6284f4c94">
  <xsd:schema xmlns:xsd="http://www.w3.org/2001/XMLSchema" xmlns:xs="http://www.w3.org/2001/XMLSchema" xmlns:p="http://schemas.microsoft.com/office/2006/metadata/properties" xmlns:ns2="007c01ff-c8ff-4cc7-848a-9a5a6e5ceed8" xmlns:ns3="da4626a4-1255-4021-be99-7bc3838dfd1e" targetNamespace="http://schemas.microsoft.com/office/2006/metadata/properties" ma:root="true" ma:fieldsID="0e197d21e6094b4fbe3e9c4956fbf852" ns2:_="" ns3:_="">
    <xsd:import namespace="007c01ff-c8ff-4cc7-848a-9a5a6e5ceed8"/>
    <xsd:import namespace="da4626a4-1255-4021-be99-7bc3838dfd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Numbe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7c01ff-c8ff-4cc7-848a-9a5a6e5cee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98763fd-94b5-4da1-826f-f7dcd53e6d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Number" ma:index="24" nillable="true" ma:displayName="Number" ma:format="Dropdown" ma:internalName="Number" ma:percentage="FALSE">
      <xsd:simpleType>
        <xsd:restriction base="dms:Number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4626a4-1255-4021-be99-7bc3838dfd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7f19534-df73-445d-a6ea-084e2c508385}" ma:internalName="TaxCatchAll" ma:showField="CatchAllData" ma:web="da4626a4-1255-4021-be99-7bc3838dfd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a4626a4-1255-4021-be99-7bc3838dfd1e" xsi:nil="true"/>
    <lcf76f155ced4ddcb4097134ff3c332f xmlns="007c01ff-c8ff-4cc7-848a-9a5a6e5ceed8">
      <Terms xmlns="http://schemas.microsoft.com/office/infopath/2007/PartnerControls"/>
    </lcf76f155ced4ddcb4097134ff3c332f>
    <Number xmlns="007c01ff-c8ff-4cc7-848a-9a5a6e5ceed8" xsi:nil="true"/>
  </documentManagement>
</p:properties>
</file>

<file path=customXml/itemProps1.xml><?xml version="1.0" encoding="utf-8"?>
<ds:datastoreItem xmlns:ds="http://schemas.openxmlformats.org/officeDocument/2006/customXml" ds:itemID="{E42B84D2-DDB9-41A4-AACC-125A84EF0BD6}"/>
</file>

<file path=customXml/itemProps2.xml><?xml version="1.0" encoding="utf-8"?>
<ds:datastoreItem xmlns:ds="http://schemas.openxmlformats.org/officeDocument/2006/customXml" ds:itemID="{DA07A08F-5396-4B78-9CD6-8EAD2628CEC7}"/>
</file>

<file path=customXml/itemProps3.xml><?xml version="1.0" encoding="utf-8"?>
<ds:datastoreItem xmlns:ds="http://schemas.openxmlformats.org/officeDocument/2006/customXml" ds:itemID="{AE40A553-3AE5-4A49-982E-277A7DFA6C97}"/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Monash Health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Dominic Brown</dc:creator>
  <cp:lastModifiedBy>Dominic Brown</cp:lastModifiedBy>
  <cp:revision>10</cp:revision>
  <dcterms:created xsi:type="dcterms:W3CDTF">2019-08-20T03:32:46Z</dcterms:created>
  <dcterms:modified xsi:type="dcterms:W3CDTF">2020-02-23T23:28:22Z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0x0101003791BD2B0DDC264C9C1DBEE888C2DE26</vt:lpwstr>
  </property>
</Properties>
</file>